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s/slide1.xml" ContentType="application/vnd.openxmlformats-officedocument.presentationml.slide+xml"/>
  <Override PartName="/ppt/slideMasters/slideMaster1.xml" ContentType="application/vnd.openxmlformats-officedocument.presentationml.slideMaster+xml"/>
  <Override PartName="/ppt/slideLayouts/slideLayout2.xml" ContentType="application/vnd.openxmlformats-officedocument.presentationml.slideLayout+xml"/>
  <Override PartName="/ppt/slideMasters/slideMaster2.xml" ContentType="application/vnd.openxmlformats-officedocument.presentationml.slideMaster+xml"/>
  <Override PartName="/ppt/slideLayouts/slideLayout1.xml" ContentType="application/vnd.openxmlformats-officedocument.presentationml.slideLayout+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theme/theme4.xml" ContentType="application/vnd.openxmlformats-officedocument.theme+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9" r:id="rId1"/>
    <p:sldMasterId id="2147483656" r:id="rId2"/>
  </p:sldMasterIdLst>
  <p:notesMasterIdLst>
    <p:notesMasterId r:id="rId4"/>
  </p:notesMasterIdLst>
  <p:handoutMasterIdLst>
    <p:handoutMasterId r:id="rId5"/>
  </p:handoutMasterIdLst>
  <p:sldIdLst>
    <p:sldId id="264" r:id="rId3"/>
  </p:sldIdLst>
  <p:sldSz cx="28803600" cy="14401800"/>
  <p:notesSz cx="6858000" cy="9144000"/>
  <p:defaultTextStyle>
    <a:defPPr>
      <a:defRPr lang="en-US"/>
    </a:defPPr>
    <a:lvl1pPr marL="0" algn="l" defTabSz="1234440" rtl="0" eaLnBrk="1" latinLnBrk="0" hangingPunct="1">
      <a:defRPr sz="4900" kern="1200">
        <a:solidFill>
          <a:schemeClr val="tx1"/>
        </a:solidFill>
        <a:latin typeface="+mn-lt"/>
        <a:ea typeface="+mn-ea"/>
        <a:cs typeface="+mn-cs"/>
      </a:defRPr>
    </a:lvl1pPr>
    <a:lvl2pPr marL="1234440" algn="l" defTabSz="1234440" rtl="0" eaLnBrk="1" latinLnBrk="0" hangingPunct="1">
      <a:defRPr sz="4900" kern="1200">
        <a:solidFill>
          <a:schemeClr val="tx1"/>
        </a:solidFill>
        <a:latin typeface="+mn-lt"/>
        <a:ea typeface="+mn-ea"/>
        <a:cs typeface="+mn-cs"/>
      </a:defRPr>
    </a:lvl2pPr>
    <a:lvl3pPr marL="2468880" algn="l" defTabSz="1234440" rtl="0" eaLnBrk="1" latinLnBrk="0" hangingPunct="1">
      <a:defRPr sz="4900" kern="1200">
        <a:solidFill>
          <a:schemeClr val="tx1"/>
        </a:solidFill>
        <a:latin typeface="+mn-lt"/>
        <a:ea typeface="+mn-ea"/>
        <a:cs typeface="+mn-cs"/>
      </a:defRPr>
    </a:lvl3pPr>
    <a:lvl4pPr marL="3703320" algn="l" defTabSz="1234440" rtl="0" eaLnBrk="1" latinLnBrk="0" hangingPunct="1">
      <a:defRPr sz="4900" kern="1200">
        <a:solidFill>
          <a:schemeClr val="tx1"/>
        </a:solidFill>
        <a:latin typeface="+mn-lt"/>
        <a:ea typeface="+mn-ea"/>
        <a:cs typeface="+mn-cs"/>
      </a:defRPr>
    </a:lvl4pPr>
    <a:lvl5pPr marL="4937760" algn="l" defTabSz="1234440" rtl="0" eaLnBrk="1" latinLnBrk="0" hangingPunct="1">
      <a:defRPr sz="4900" kern="1200">
        <a:solidFill>
          <a:schemeClr val="tx1"/>
        </a:solidFill>
        <a:latin typeface="+mn-lt"/>
        <a:ea typeface="+mn-ea"/>
        <a:cs typeface="+mn-cs"/>
      </a:defRPr>
    </a:lvl5pPr>
    <a:lvl6pPr marL="6172200" algn="l" defTabSz="1234440" rtl="0" eaLnBrk="1" latinLnBrk="0" hangingPunct="1">
      <a:defRPr sz="4900" kern="1200">
        <a:solidFill>
          <a:schemeClr val="tx1"/>
        </a:solidFill>
        <a:latin typeface="+mn-lt"/>
        <a:ea typeface="+mn-ea"/>
        <a:cs typeface="+mn-cs"/>
      </a:defRPr>
    </a:lvl6pPr>
    <a:lvl7pPr marL="7406640" algn="l" defTabSz="1234440" rtl="0" eaLnBrk="1" latinLnBrk="0" hangingPunct="1">
      <a:defRPr sz="4900" kern="1200">
        <a:solidFill>
          <a:schemeClr val="tx1"/>
        </a:solidFill>
        <a:latin typeface="+mn-lt"/>
        <a:ea typeface="+mn-ea"/>
        <a:cs typeface="+mn-cs"/>
      </a:defRPr>
    </a:lvl7pPr>
    <a:lvl8pPr marL="8641080" algn="l" defTabSz="1234440" rtl="0" eaLnBrk="1" latinLnBrk="0" hangingPunct="1">
      <a:defRPr sz="4900" kern="1200">
        <a:solidFill>
          <a:schemeClr val="tx1"/>
        </a:solidFill>
        <a:latin typeface="+mn-lt"/>
        <a:ea typeface="+mn-ea"/>
        <a:cs typeface="+mn-cs"/>
      </a:defRPr>
    </a:lvl8pPr>
    <a:lvl9pPr marL="9875520" algn="l" defTabSz="1234440" rtl="0" eaLnBrk="1" latinLnBrk="0" hangingPunct="1">
      <a:defRPr sz="49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536">
          <p15:clr>
            <a:srgbClr val="A4A3A4"/>
          </p15:clr>
        </p15:guide>
        <p15:guide id="2" pos="907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32F62"/>
    <a:srgbClr val="FFFFFF"/>
    <a:srgbClr val="002B62"/>
    <a:srgbClr val="FF1143"/>
    <a:srgbClr val="FF0E18"/>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144" autoAdjust="0"/>
    <p:restoredTop sz="96675" autoAdjust="0"/>
  </p:normalViewPr>
  <p:slideViewPr>
    <p:cSldViewPr snapToGrid="0" snapToObjects="1">
      <p:cViewPr varScale="1">
        <p:scale>
          <a:sx n="15" d="100"/>
          <a:sy n="15" d="100"/>
        </p:scale>
        <p:origin x="67" y="643"/>
      </p:cViewPr>
      <p:guideLst>
        <p:guide orient="horz" pos="4536"/>
        <p:guide pos="9072"/>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viewProps" Target="viewProps.xml"/><Relationship Id="rId12" Type="http://schemas.openxmlformats.org/officeDocument/2006/relationships/customXml" Target="../customXml/item3.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presProps" Target="presProps.xml"/><Relationship Id="rId11" Type="http://schemas.openxmlformats.org/officeDocument/2006/relationships/customXml" Target="../customXml/item2.xml"/><Relationship Id="rId5" Type="http://schemas.openxmlformats.org/officeDocument/2006/relationships/handoutMaster" Target="handoutMasters/handoutMaster1.xml"/><Relationship Id="rId10" Type="http://schemas.openxmlformats.org/officeDocument/2006/relationships/customXml" Target="../customXml/item1.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6430ED7A-1CB6-704F-A4C3-FCEFF9F4D80E}" type="datetimeFigureOut">
              <a:rPr lang="en-US" smtClean="0"/>
              <a:t>10/8/2018</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8543EDDC-2BC7-8347-8DB7-61CF14DB0DEC}" type="slidenum">
              <a:rPr lang="en-US" smtClean="0"/>
              <a:t>‹#›</a:t>
            </a:fld>
            <a:endParaRPr lang="en-US"/>
          </a:p>
        </p:txBody>
      </p:sp>
    </p:spTree>
    <p:extLst>
      <p:ext uri="{BB962C8B-B14F-4D97-AF65-F5344CB8AC3E}">
        <p14:creationId xmlns:p14="http://schemas.microsoft.com/office/powerpoint/2010/main" val="337206565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83B4C02-21AD-814B-95BC-02F8965EA953}" type="datetimeFigureOut">
              <a:rPr lang="en-US" smtClean="0"/>
              <a:t>10/8/2018</a:t>
            </a:fld>
            <a:endParaRPr lang="en-US"/>
          </a:p>
        </p:txBody>
      </p:sp>
      <p:sp>
        <p:nvSpPr>
          <p:cNvPr id="4" name="Slide Image Placeholder 3"/>
          <p:cNvSpPr>
            <a:spLocks noGrp="1" noRot="1" noChangeAspect="1"/>
          </p:cNvSpPr>
          <p:nvPr>
            <p:ph type="sldImg" idx="2"/>
          </p:nvPr>
        </p:nvSpPr>
        <p:spPr>
          <a:xfrm>
            <a:off x="0" y="685800"/>
            <a:ext cx="6858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06F2E13-4EDE-8E46-874C-90517345F1AF}" type="slidenum">
              <a:rPr lang="en-US" smtClean="0"/>
              <a:t>‹#›</a:t>
            </a:fld>
            <a:endParaRPr lang="en-US"/>
          </a:p>
        </p:txBody>
      </p:sp>
    </p:spTree>
    <p:extLst>
      <p:ext uri="{BB962C8B-B14F-4D97-AF65-F5344CB8AC3E}">
        <p14:creationId xmlns:p14="http://schemas.microsoft.com/office/powerpoint/2010/main" val="2639735363"/>
      </p:ext>
    </p:extLst>
  </p:cSld>
  <p:clrMap bg1="lt1" tx1="dk1" bg2="lt2" tx2="dk2" accent1="accent1" accent2="accent2" accent3="accent3" accent4="accent4" accent5="accent5" accent6="accent6" hlink="hlink" folHlink="folHlink"/>
  <p:hf hdr="0" ftr="0" dt="0"/>
  <p:notesStyle>
    <a:lvl1pPr marL="0" algn="l" defTabSz="1234440" rtl="0" eaLnBrk="1" latinLnBrk="0" hangingPunct="1">
      <a:defRPr sz="3200" kern="1200">
        <a:solidFill>
          <a:schemeClr val="tx1"/>
        </a:solidFill>
        <a:latin typeface="+mn-lt"/>
        <a:ea typeface="+mn-ea"/>
        <a:cs typeface="+mn-cs"/>
      </a:defRPr>
    </a:lvl1pPr>
    <a:lvl2pPr marL="1234440" algn="l" defTabSz="1234440" rtl="0" eaLnBrk="1" latinLnBrk="0" hangingPunct="1">
      <a:defRPr sz="3200" kern="1200">
        <a:solidFill>
          <a:schemeClr val="tx1"/>
        </a:solidFill>
        <a:latin typeface="+mn-lt"/>
        <a:ea typeface="+mn-ea"/>
        <a:cs typeface="+mn-cs"/>
      </a:defRPr>
    </a:lvl2pPr>
    <a:lvl3pPr marL="2468880" algn="l" defTabSz="1234440" rtl="0" eaLnBrk="1" latinLnBrk="0" hangingPunct="1">
      <a:defRPr sz="3200" kern="1200">
        <a:solidFill>
          <a:schemeClr val="tx1"/>
        </a:solidFill>
        <a:latin typeface="+mn-lt"/>
        <a:ea typeface="+mn-ea"/>
        <a:cs typeface="+mn-cs"/>
      </a:defRPr>
    </a:lvl3pPr>
    <a:lvl4pPr marL="3703320" algn="l" defTabSz="1234440" rtl="0" eaLnBrk="1" latinLnBrk="0" hangingPunct="1">
      <a:defRPr sz="3200" kern="1200">
        <a:solidFill>
          <a:schemeClr val="tx1"/>
        </a:solidFill>
        <a:latin typeface="+mn-lt"/>
        <a:ea typeface="+mn-ea"/>
        <a:cs typeface="+mn-cs"/>
      </a:defRPr>
    </a:lvl4pPr>
    <a:lvl5pPr marL="4937760" algn="l" defTabSz="1234440" rtl="0" eaLnBrk="1" latinLnBrk="0" hangingPunct="1">
      <a:defRPr sz="3200" kern="1200">
        <a:solidFill>
          <a:schemeClr val="tx1"/>
        </a:solidFill>
        <a:latin typeface="+mn-lt"/>
        <a:ea typeface="+mn-ea"/>
        <a:cs typeface="+mn-cs"/>
      </a:defRPr>
    </a:lvl5pPr>
    <a:lvl6pPr marL="6172200" algn="l" defTabSz="1234440" rtl="0" eaLnBrk="1" latinLnBrk="0" hangingPunct="1">
      <a:defRPr sz="3200" kern="1200">
        <a:solidFill>
          <a:schemeClr val="tx1"/>
        </a:solidFill>
        <a:latin typeface="+mn-lt"/>
        <a:ea typeface="+mn-ea"/>
        <a:cs typeface="+mn-cs"/>
      </a:defRPr>
    </a:lvl6pPr>
    <a:lvl7pPr marL="7406640" algn="l" defTabSz="1234440" rtl="0" eaLnBrk="1" latinLnBrk="0" hangingPunct="1">
      <a:defRPr sz="3200" kern="1200">
        <a:solidFill>
          <a:schemeClr val="tx1"/>
        </a:solidFill>
        <a:latin typeface="+mn-lt"/>
        <a:ea typeface="+mn-ea"/>
        <a:cs typeface="+mn-cs"/>
      </a:defRPr>
    </a:lvl7pPr>
    <a:lvl8pPr marL="8641080" algn="l" defTabSz="1234440" rtl="0" eaLnBrk="1" latinLnBrk="0" hangingPunct="1">
      <a:defRPr sz="3200" kern="1200">
        <a:solidFill>
          <a:schemeClr val="tx1"/>
        </a:solidFill>
        <a:latin typeface="+mn-lt"/>
        <a:ea typeface="+mn-ea"/>
        <a:cs typeface="+mn-cs"/>
      </a:defRPr>
    </a:lvl8pPr>
    <a:lvl9pPr marL="9875520" algn="l" defTabSz="1234440" rtl="0" eaLnBrk="1" latinLnBrk="0" hangingPunct="1">
      <a:defRPr sz="3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olo e testo verticale">
    <p:spTree>
      <p:nvGrpSpPr>
        <p:cNvPr id="1" name=""/>
        <p:cNvGrpSpPr/>
        <p:nvPr/>
      </p:nvGrpSpPr>
      <p:grpSpPr>
        <a:xfrm>
          <a:off x="0" y="0"/>
          <a:ext cx="0" cy="0"/>
          <a:chOff x="0" y="0"/>
          <a:chExt cx="0" cy="0"/>
        </a:xfrm>
      </p:grpSpPr>
      <p:sp>
        <p:nvSpPr>
          <p:cNvPr id="7" name="Text Placeholder 2"/>
          <p:cNvSpPr>
            <a:spLocks noGrp="1"/>
          </p:cNvSpPr>
          <p:nvPr>
            <p:ph idx="1"/>
          </p:nvPr>
        </p:nvSpPr>
        <p:spPr>
          <a:xfrm>
            <a:off x="317498" y="317498"/>
            <a:ext cx="28126581" cy="13764470"/>
          </a:xfrm>
          <a:prstGeom prst="rect">
            <a:avLst/>
          </a:prstGeom>
        </p:spPr>
        <p:txBody>
          <a:bodyPr vert="horz" lIns="91440" tIns="45720" rIns="91440" bIns="45720" rtlCol="0">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Tree>
    <p:extLst>
      <p:ext uri="{BB962C8B-B14F-4D97-AF65-F5344CB8AC3E}">
        <p14:creationId xmlns:p14="http://schemas.microsoft.com/office/powerpoint/2010/main" val="6455234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78285" y="342171"/>
            <a:ext cx="28047030" cy="3683847"/>
          </a:xfrm>
          <a:prstGeom prst="rect">
            <a:avLst/>
          </a:prstGeom>
        </p:spPr>
        <p:txBody>
          <a:bodyPr/>
          <a:lstStyle>
            <a:lvl1pPr algn="l">
              <a:defRPr sz="2800">
                <a:solidFill>
                  <a:schemeClr val="tx2"/>
                </a:solidFill>
                <a:latin typeface="Source Sans Pro"/>
                <a:cs typeface="Source Sans Pro"/>
              </a:defRPr>
            </a:lvl1pPr>
          </a:lstStyle>
          <a:p>
            <a:r>
              <a:rPr lang="en-GB"/>
              <a:t>Click to edit Master title style</a:t>
            </a:r>
            <a:endParaRPr lang="en-US"/>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p>
            <a:r>
              <a:rPr lang="en-GB"/>
              <a:t>evidentlycochrane.org</a:t>
            </a:r>
            <a:endParaRPr lang="en-US" dirty="0"/>
          </a:p>
        </p:txBody>
      </p:sp>
    </p:spTree>
    <p:extLst>
      <p:ext uri="{BB962C8B-B14F-4D97-AF65-F5344CB8AC3E}">
        <p14:creationId xmlns:p14="http://schemas.microsoft.com/office/powerpoint/2010/main" val="19560226"/>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2.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317498" y="317498"/>
            <a:ext cx="28126581" cy="13764470"/>
          </a:xfrm>
          <a:prstGeom prst="rect">
            <a:avLst/>
          </a:prstGeom>
        </p:spPr>
        <p:txBody>
          <a:bodyPr vert="horz" lIns="91440" tIns="45720" rIns="91440" bIns="45720" rtlCol="0">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Tree>
    <p:extLst>
      <p:ext uri="{BB962C8B-B14F-4D97-AF65-F5344CB8AC3E}">
        <p14:creationId xmlns:p14="http://schemas.microsoft.com/office/powerpoint/2010/main" val="1039352880"/>
      </p:ext>
    </p:extLst>
  </p:cSld>
  <p:clrMap bg1="lt1" tx1="dk1" bg2="lt2" tx2="dk2" accent1="accent1" accent2="accent2" accent3="accent3" accent4="accent4" accent5="accent5" accent6="accent6" hlink="hlink" folHlink="folHlink"/>
  <p:sldLayoutIdLst>
    <p:sldLayoutId id="2147483670" r:id="rId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0" indent="0" algn="l" defTabSz="457200" rtl="0" eaLnBrk="1" latinLnBrk="0" hangingPunct="1">
        <a:spcBef>
          <a:spcPct val="20000"/>
        </a:spcBef>
        <a:buFont typeface="Arial"/>
        <a:buNone/>
        <a:defRPr sz="3200" kern="1200">
          <a:solidFill>
            <a:schemeClr val="tx2"/>
          </a:solidFill>
          <a:latin typeface="Source Sans Pro"/>
          <a:ea typeface="+mn-ea"/>
          <a:cs typeface="Source Sans Pro"/>
        </a:defRPr>
      </a:lvl1pPr>
      <a:lvl2pPr marL="457200" indent="0" algn="l" defTabSz="457200" rtl="0" eaLnBrk="1" latinLnBrk="0" hangingPunct="1">
        <a:spcBef>
          <a:spcPct val="20000"/>
        </a:spcBef>
        <a:buFont typeface="Arial"/>
        <a:buNone/>
        <a:defRPr sz="2800" kern="1200">
          <a:solidFill>
            <a:schemeClr val="tx2"/>
          </a:solidFill>
          <a:latin typeface="Source Sans Pro"/>
          <a:ea typeface="+mn-ea"/>
          <a:cs typeface="Source Sans Pro"/>
        </a:defRPr>
      </a:lvl2pPr>
      <a:lvl3pPr marL="914400" indent="0" algn="l" defTabSz="457200" rtl="0" eaLnBrk="1" latinLnBrk="0" hangingPunct="1">
        <a:spcBef>
          <a:spcPct val="20000"/>
        </a:spcBef>
        <a:buFont typeface="Arial"/>
        <a:buNone/>
        <a:defRPr sz="2400" kern="1200">
          <a:solidFill>
            <a:schemeClr val="tx2"/>
          </a:solidFill>
          <a:latin typeface="Source Sans Pro"/>
          <a:ea typeface="+mn-ea"/>
          <a:cs typeface="Source Sans Pro"/>
        </a:defRPr>
      </a:lvl3pPr>
      <a:lvl4pPr marL="1371600" indent="0" algn="l" defTabSz="457200" rtl="0" eaLnBrk="1" latinLnBrk="0" hangingPunct="1">
        <a:spcBef>
          <a:spcPct val="20000"/>
        </a:spcBef>
        <a:buFont typeface="Arial"/>
        <a:buNone/>
        <a:defRPr sz="2000" kern="1200">
          <a:solidFill>
            <a:schemeClr val="tx2"/>
          </a:solidFill>
          <a:latin typeface="Source Sans Pro"/>
          <a:ea typeface="+mn-ea"/>
          <a:cs typeface="Source Sans Pro"/>
        </a:defRPr>
      </a:lvl4pPr>
      <a:lvl5pPr marL="1828800" indent="0" algn="l" defTabSz="457200" rtl="0" eaLnBrk="1" latinLnBrk="0" hangingPunct="1">
        <a:spcBef>
          <a:spcPct val="20000"/>
        </a:spcBef>
        <a:buFont typeface="Arial"/>
        <a:buNone/>
        <a:defRPr sz="2000" kern="1200">
          <a:solidFill>
            <a:schemeClr val="tx2"/>
          </a:solidFill>
          <a:latin typeface="Source Sans Pro"/>
          <a:ea typeface="+mn-ea"/>
          <a:cs typeface="Source Sans Pro"/>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1" name="Rectangle 10"/>
          <p:cNvSpPr/>
          <p:nvPr/>
        </p:nvSpPr>
        <p:spPr>
          <a:xfrm>
            <a:off x="0" y="4973654"/>
            <a:ext cx="28803600" cy="3094493"/>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378284" y="7758478"/>
            <a:ext cx="28047031" cy="5346349"/>
          </a:xfrm>
          <a:prstGeom prst="rect">
            <a:avLst/>
          </a:prstGeom>
        </p:spPr>
        <p:txBody>
          <a:bodyPr vert="horz" lIns="91440" tIns="45720" rIns="91440" bIns="45720" rtlCol="0">
            <a:normAutofit/>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4" name="Date Placeholder 3"/>
          <p:cNvSpPr>
            <a:spLocks noGrp="1"/>
          </p:cNvSpPr>
          <p:nvPr>
            <p:ph type="dt" sz="half" idx="2"/>
          </p:nvPr>
        </p:nvSpPr>
        <p:spPr>
          <a:xfrm>
            <a:off x="378284" y="13347700"/>
            <a:ext cx="28047031" cy="766763"/>
          </a:xfrm>
          <a:prstGeom prst="rect">
            <a:avLst/>
          </a:prstGeom>
        </p:spPr>
        <p:txBody>
          <a:bodyPr vert="horz" lIns="91440" tIns="45720" rIns="91440" bIns="45720" rtlCol="0" anchor="ctr"/>
          <a:lstStyle>
            <a:lvl1pPr algn="l">
              <a:defRPr sz="2800">
                <a:solidFill>
                  <a:srgbClr val="008CD2"/>
                </a:solidFill>
                <a:latin typeface="Source Sans Pro Semibold"/>
                <a:cs typeface="Source Sans Pro Semibold"/>
              </a:defRPr>
            </a:lvl1pPr>
          </a:lstStyle>
          <a:p>
            <a:r>
              <a:rPr lang="en-GB"/>
              <a:t>evidentlycochrane.org</a:t>
            </a:r>
            <a:endParaRPr lang="en-US" dirty="0"/>
          </a:p>
        </p:txBody>
      </p:sp>
      <p:pic>
        <p:nvPicPr>
          <p:cNvPr id="10" name="Picture 9" descr="UKBA15 Health award logo.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6004135" y="5156777"/>
            <a:ext cx="2632105" cy="2632105"/>
          </a:xfrm>
          <a:prstGeom prst="rect">
            <a:avLst/>
          </a:prstGeom>
        </p:spPr>
      </p:pic>
      <p:pic>
        <p:nvPicPr>
          <p:cNvPr id="12" name="Picture 11" descr="EvidentlyCochrane_white_logo_Apr2015.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243615" y="5666960"/>
            <a:ext cx="7680960" cy="1813560"/>
          </a:xfrm>
          <a:prstGeom prst="rect">
            <a:avLst/>
          </a:prstGeom>
        </p:spPr>
      </p:pic>
      <p:pic>
        <p:nvPicPr>
          <p:cNvPr id="13" name="Picture 12" descr="Cochrane_ALLwhite_data _lines_RGB.pn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0094081" y="4629848"/>
            <a:ext cx="1096364" cy="3779042"/>
          </a:xfrm>
          <a:prstGeom prst="rect">
            <a:avLst/>
          </a:prstGeom>
        </p:spPr>
      </p:pic>
      <p:pic>
        <p:nvPicPr>
          <p:cNvPr id="14" name="Picture 13" descr="Cochrane_UK_white_Logo_RGB.png"/>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21843218" y="6492968"/>
            <a:ext cx="2904744" cy="987552"/>
          </a:xfrm>
          <a:prstGeom prst="rect">
            <a:avLst/>
          </a:prstGeom>
        </p:spPr>
      </p:pic>
      <p:sp>
        <p:nvSpPr>
          <p:cNvPr id="15" name="TextBox 14"/>
          <p:cNvSpPr txBox="1"/>
          <p:nvPr/>
        </p:nvSpPr>
        <p:spPr>
          <a:xfrm>
            <a:off x="21843218" y="5517805"/>
            <a:ext cx="3258606" cy="553998"/>
          </a:xfrm>
          <a:prstGeom prst="rect">
            <a:avLst/>
          </a:prstGeom>
          <a:noFill/>
        </p:spPr>
        <p:txBody>
          <a:bodyPr wrap="square" rtlCol="0">
            <a:spAutoFit/>
          </a:bodyPr>
          <a:lstStyle/>
          <a:p>
            <a:r>
              <a:rPr lang="en-US" sz="3000" dirty="0">
                <a:solidFill>
                  <a:schemeClr val="bg1"/>
                </a:solidFill>
                <a:latin typeface="Source Sans Pro"/>
                <a:cs typeface="Source Sans Pro"/>
              </a:rPr>
              <a:t>Supported by</a:t>
            </a:r>
          </a:p>
        </p:txBody>
      </p:sp>
    </p:spTree>
    <p:extLst>
      <p:ext uri="{BB962C8B-B14F-4D97-AF65-F5344CB8AC3E}">
        <p14:creationId xmlns:p14="http://schemas.microsoft.com/office/powerpoint/2010/main" val="98038888"/>
      </p:ext>
    </p:extLst>
  </p:cSld>
  <p:clrMap bg1="lt1" tx1="dk1" bg2="lt2" tx2="dk2" accent1="accent1" accent2="accent2" accent3="accent3" accent4="accent4" accent5="accent5" accent6="accent6" hlink="hlink" folHlink="folHlink"/>
  <p:sldLayoutIdLst>
    <p:sldLayoutId id="2147483658" r:id="rId1"/>
  </p:sldLayoutIdLst>
  <p:hf sldNum="0" hdr="0" ftr="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2800" kern="1200">
          <a:solidFill>
            <a:schemeClr val="tx2"/>
          </a:solidFill>
          <a:latin typeface="Source Sans Pro"/>
          <a:ea typeface="+mn-ea"/>
          <a:cs typeface="Source Sans Pro"/>
        </a:defRPr>
      </a:lvl1pPr>
      <a:lvl2pPr marL="742950" indent="-285750" algn="l" defTabSz="457200" rtl="0" eaLnBrk="1" latinLnBrk="0" hangingPunct="1">
        <a:spcBef>
          <a:spcPct val="20000"/>
        </a:spcBef>
        <a:buFont typeface="Arial"/>
        <a:buChar char="–"/>
        <a:defRPr sz="2800" kern="1200">
          <a:solidFill>
            <a:schemeClr val="tx2"/>
          </a:solidFill>
          <a:latin typeface="Source Sans Pro"/>
          <a:ea typeface="+mn-ea"/>
          <a:cs typeface="Source Sans Pro"/>
        </a:defRPr>
      </a:lvl2pPr>
      <a:lvl3pPr marL="1143000" indent="-228600" algn="l" defTabSz="457200" rtl="0" eaLnBrk="1" latinLnBrk="0" hangingPunct="1">
        <a:spcBef>
          <a:spcPct val="20000"/>
        </a:spcBef>
        <a:buFont typeface="Arial"/>
        <a:buChar char="•"/>
        <a:defRPr sz="2800" kern="1200">
          <a:solidFill>
            <a:schemeClr val="tx2"/>
          </a:solidFill>
          <a:latin typeface="Source Sans Pro"/>
          <a:ea typeface="+mn-ea"/>
          <a:cs typeface="Source Sans Pro"/>
        </a:defRPr>
      </a:lvl3pPr>
      <a:lvl4pPr marL="1600200" indent="-228600" algn="l" defTabSz="457200" rtl="0" eaLnBrk="1" latinLnBrk="0" hangingPunct="1">
        <a:spcBef>
          <a:spcPct val="20000"/>
        </a:spcBef>
        <a:buFont typeface="Arial"/>
        <a:buChar char="–"/>
        <a:defRPr sz="2800" kern="1200">
          <a:solidFill>
            <a:schemeClr val="tx2"/>
          </a:solidFill>
          <a:latin typeface="Source Sans Pro"/>
          <a:ea typeface="+mn-ea"/>
          <a:cs typeface="Source Sans Pro"/>
        </a:defRPr>
      </a:lvl4pPr>
      <a:lvl5pPr marL="2057400" indent="-228600" algn="l" defTabSz="457200" rtl="0" eaLnBrk="1" latinLnBrk="0" hangingPunct="1">
        <a:spcBef>
          <a:spcPct val="20000"/>
        </a:spcBef>
        <a:buFont typeface="Arial"/>
        <a:buChar char="»"/>
        <a:defRPr sz="2800" kern="1200">
          <a:solidFill>
            <a:schemeClr val="tx2"/>
          </a:solidFill>
          <a:latin typeface="Source Sans Pro"/>
          <a:ea typeface="+mn-ea"/>
          <a:cs typeface="Source Sans Pro"/>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g"/><Relationship Id="rId1" Type="http://schemas.openxmlformats.org/officeDocument/2006/relationships/slideLayout" Target="../slideLayouts/slideLayout1.xml"/><Relationship Id="rId5" Type="http://schemas.openxmlformats.org/officeDocument/2006/relationships/image" Target="../media/image8.png"/><Relationship Id="rId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magine 2">
            <a:extLst>
              <a:ext uri="{FF2B5EF4-FFF2-40B4-BE49-F238E27FC236}">
                <a16:creationId xmlns:a16="http://schemas.microsoft.com/office/drawing/2014/main" id="{AF954D6E-53C1-4225-9D2B-1CED8593219B}"/>
              </a:ext>
            </a:extLst>
          </p:cNvPr>
          <p:cNvPicPr preferRelativeResize="0">
            <a:picLocks/>
          </p:cNvPicPr>
          <p:nvPr/>
        </p:nvPicPr>
        <p:blipFill>
          <a:blip r:embed="rId2"/>
          <a:stretch>
            <a:fillRect/>
          </a:stretch>
        </p:blipFill>
        <p:spPr>
          <a:xfrm>
            <a:off x="22273200" y="-18954"/>
            <a:ext cx="6530400" cy="14420754"/>
          </a:xfrm>
          <a:prstGeom prst="rect">
            <a:avLst/>
          </a:prstGeom>
        </p:spPr>
      </p:pic>
      <p:sp>
        <p:nvSpPr>
          <p:cNvPr id="15" name="TextBox 14"/>
          <p:cNvSpPr txBox="1"/>
          <p:nvPr/>
        </p:nvSpPr>
        <p:spPr>
          <a:xfrm>
            <a:off x="7806519" y="572548"/>
            <a:ext cx="13770591" cy="1692771"/>
          </a:xfrm>
          <a:prstGeom prst="rect">
            <a:avLst/>
          </a:prstGeom>
          <a:noFill/>
        </p:spPr>
        <p:txBody>
          <a:bodyPr wrap="square" rtlCol="0">
            <a:spAutoFit/>
          </a:bodyPr>
          <a:lstStyle/>
          <a:p>
            <a:pPr algn="ctr"/>
            <a:r>
              <a:rPr lang="fr-FR" sz="5200" b="1" dirty="0">
                <a:solidFill>
                  <a:schemeClr val="tx2"/>
                </a:solidFill>
                <a:latin typeface="Source Sans Pro Semibold" charset="0"/>
                <a:ea typeface="Source Sans Pro Semibold" charset="0"/>
              </a:rPr>
              <a:t>Interventions pour les troubles du mouvement oculaire dus à une lésion cérébrale acquise</a:t>
            </a:r>
            <a:endParaRPr lang="en-US" sz="5200" b="1" dirty="0">
              <a:solidFill>
                <a:schemeClr val="tx2"/>
              </a:solidFill>
              <a:latin typeface="Source Sans Pro Semibold" charset="0"/>
              <a:ea typeface="Source Sans Pro Semibold" charset="0"/>
              <a:cs typeface="Source Sans Pro Semibold" charset="0"/>
            </a:endParaRPr>
          </a:p>
        </p:txBody>
      </p:sp>
      <p:pic>
        <p:nvPicPr>
          <p:cNvPr id="16" name="Immagine 15">
            <a:extLst>
              <a:ext uri="{FF2B5EF4-FFF2-40B4-BE49-F238E27FC236}">
                <a16:creationId xmlns:a16="http://schemas.microsoft.com/office/drawing/2014/main" id="{DE7DAC43-277E-440B-AD4E-EB817DE15528}"/>
              </a:ext>
            </a:extLst>
          </p:cNvPr>
          <p:cNvPicPr>
            <a:picLocks noChangeAspect="1"/>
          </p:cNvPicPr>
          <p:nvPr/>
        </p:nvPicPr>
        <p:blipFill>
          <a:blip r:embed="rId3"/>
          <a:stretch>
            <a:fillRect/>
          </a:stretch>
        </p:blipFill>
        <p:spPr>
          <a:xfrm>
            <a:off x="486303" y="601114"/>
            <a:ext cx="6325314" cy="1635641"/>
          </a:xfrm>
          <a:prstGeom prst="rect">
            <a:avLst/>
          </a:prstGeom>
        </p:spPr>
      </p:pic>
      <p:pic>
        <p:nvPicPr>
          <p:cNvPr id="27" name="Picture 1" descr="icons.png">
            <a:extLst>
              <a:ext uri="{FF2B5EF4-FFF2-40B4-BE49-F238E27FC236}">
                <a16:creationId xmlns:a16="http://schemas.microsoft.com/office/drawing/2014/main" id="{85D78EC0-04B8-4378-9E2F-924789C84C1C}"/>
              </a:ext>
            </a:extLst>
          </p:cNvPr>
          <p:cNvPicPr>
            <a:picLocks noChangeAspect="1"/>
          </p:cNvPicPr>
          <p:nvPr/>
        </p:nvPicPr>
        <p:blipFill rotWithShape="1">
          <a:blip r:embed="rId4">
            <a:extLst>
              <a:ext uri="{28A0092B-C50C-407E-A947-70E740481C1C}">
                <a14:useLocalDpi xmlns:a14="http://schemas.microsoft.com/office/drawing/2010/main" val="0"/>
              </a:ext>
            </a:extLst>
          </a:blip>
          <a:srcRect l="27482" t="82084" r="52938"/>
          <a:stretch/>
        </p:blipFill>
        <p:spPr>
          <a:xfrm flipV="1">
            <a:off x="356006" y="4671501"/>
            <a:ext cx="1615457" cy="1410866"/>
          </a:xfrm>
          <a:prstGeom prst="rect">
            <a:avLst/>
          </a:prstGeom>
        </p:spPr>
      </p:pic>
      <p:pic>
        <p:nvPicPr>
          <p:cNvPr id="28" name="Picture 15" descr="icons.png">
            <a:extLst>
              <a:ext uri="{FF2B5EF4-FFF2-40B4-BE49-F238E27FC236}">
                <a16:creationId xmlns:a16="http://schemas.microsoft.com/office/drawing/2014/main" id="{1FA27581-A11E-4F95-9F43-EDB716A9054B}"/>
              </a:ext>
            </a:extLst>
          </p:cNvPr>
          <p:cNvPicPr>
            <a:picLocks noChangeAspect="1"/>
          </p:cNvPicPr>
          <p:nvPr/>
        </p:nvPicPr>
        <p:blipFill rotWithShape="1">
          <a:blip r:embed="rId4">
            <a:extLst>
              <a:ext uri="{28A0092B-C50C-407E-A947-70E740481C1C}">
                <a14:useLocalDpi xmlns:a14="http://schemas.microsoft.com/office/drawing/2010/main" val="0"/>
              </a:ext>
            </a:extLst>
          </a:blip>
          <a:srcRect l="80420" t="54232" r="-1572" b="25327"/>
          <a:stretch/>
        </p:blipFill>
        <p:spPr>
          <a:xfrm>
            <a:off x="281541" y="8916285"/>
            <a:ext cx="1764386" cy="1627404"/>
          </a:xfrm>
          <a:prstGeom prst="rect">
            <a:avLst/>
          </a:prstGeom>
        </p:spPr>
      </p:pic>
      <p:sp>
        <p:nvSpPr>
          <p:cNvPr id="11" name="Title 1">
            <a:extLst>
              <a:ext uri="{FF2B5EF4-FFF2-40B4-BE49-F238E27FC236}">
                <a16:creationId xmlns:a16="http://schemas.microsoft.com/office/drawing/2014/main" id="{F188F22B-0207-44F3-B510-1F83F131DD76}"/>
              </a:ext>
            </a:extLst>
          </p:cNvPr>
          <p:cNvSpPr txBox="1">
            <a:spLocks/>
          </p:cNvSpPr>
          <p:nvPr/>
        </p:nvSpPr>
        <p:spPr>
          <a:xfrm>
            <a:off x="2045927" y="3475146"/>
            <a:ext cx="17239974" cy="9161772"/>
          </a:xfrm>
          <a:prstGeom prst="rect">
            <a:avLst/>
          </a:prstGeom>
        </p:spPr>
        <p:txBody>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fr-FR" sz="4500" dirty="0">
                <a:solidFill>
                  <a:srgbClr val="032F62"/>
                </a:solidFill>
                <a:latin typeface="Source Sans Pro" panose="020B0503030403020204" pitchFamily="34" charset="77"/>
              </a:rPr>
              <a:t>Chez les personnes atteintes de paralysie du sixième nerf, la toxine botulique peut légèrement améliorer les symptômes visuels par rapport à l'absence de traitement. Les avantages et inconvénients d'un traitement pharmacologique chez les personnes atteintes de nystagmus acquis, sont incertains. Aucune étude n'a rapporté de données sur l'amélioration de la capacité fonctionnelle ou de la qualité de vie. Il existe une incertitude quant aux effets indésirables possibles de ces traitements</a:t>
            </a:r>
            <a:r>
              <a:rPr lang="en-GB" sz="4500" dirty="0">
                <a:solidFill>
                  <a:srgbClr val="032F62"/>
                </a:solidFill>
                <a:latin typeface="Source Sans Pro" panose="020B0503030403020204" pitchFamily="34" charset="77"/>
              </a:rPr>
              <a:t>. </a:t>
            </a:r>
          </a:p>
          <a:p>
            <a:pPr algn="l"/>
            <a:endParaRPr lang="en-US" sz="4500" dirty="0">
              <a:solidFill>
                <a:srgbClr val="032F62"/>
              </a:solidFill>
              <a:latin typeface="Source Sans Pro" panose="020B0503030403020204" pitchFamily="34" charset="77"/>
              <a:cs typeface="Source Sans Pro"/>
            </a:endParaRPr>
          </a:p>
          <a:p>
            <a:pPr algn="l"/>
            <a:r>
              <a:rPr lang="fr-FR" sz="4500" dirty="0">
                <a:solidFill>
                  <a:srgbClr val="032F62"/>
                </a:solidFill>
                <a:latin typeface="Source Sans Pro" panose="020B0503030403020204" pitchFamily="34" charset="77"/>
              </a:rPr>
              <a:t>Revue Cochrane ; 5 études portant sur 116 personnes atteintes d’une paralysie du sixième nerf (comparant la toxine botulique à l'observation) ou d’un nystagmus acquis (comparant les traitements pharmacologiques au placebo ou à d'autres médicaments).</a:t>
            </a:r>
            <a:endParaRPr lang="en-US" sz="4500" dirty="0">
              <a:solidFill>
                <a:srgbClr val="032F62"/>
              </a:solidFill>
              <a:latin typeface="Source Sans Pro" panose="020B0503030403020204" pitchFamily="34" charset="77"/>
            </a:endParaRPr>
          </a:p>
          <a:p>
            <a:pPr algn="l"/>
            <a:r>
              <a:rPr lang="it-IT" sz="1000" dirty="0">
                <a:solidFill>
                  <a:srgbClr val="032F62"/>
                </a:solidFill>
                <a:latin typeface="Source Sans Pro" panose="020B0503030403020204" pitchFamily="34" charset="77"/>
                <a:cs typeface="Source Sans Pro"/>
              </a:rPr>
              <a:t/>
            </a:r>
            <a:br>
              <a:rPr lang="it-IT" sz="1000" dirty="0">
                <a:solidFill>
                  <a:srgbClr val="032F62"/>
                </a:solidFill>
                <a:latin typeface="Source Sans Pro" panose="020B0503030403020204" pitchFamily="34" charset="77"/>
                <a:cs typeface="Source Sans Pro"/>
              </a:rPr>
            </a:br>
            <a:r>
              <a:rPr lang="it-IT" sz="1000" dirty="0">
                <a:solidFill>
                  <a:srgbClr val="032F62"/>
                </a:solidFill>
                <a:latin typeface="Source Sans Pro" panose="020B0503030403020204" pitchFamily="34" charset="77"/>
                <a:cs typeface="Source Sans Pro"/>
              </a:rPr>
              <a:t/>
            </a:r>
            <a:br>
              <a:rPr lang="it-IT" sz="1000" dirty="0">
                <a:solidFill>
                  <a:srgbClr val="032F62"/>
                </a:solidFill>
                <a:latin typeface="Source Sans Pro" panose="020B0503030403020204" pitchFamily="34" charset="77"/>
                <a:cs typeface="Source Sans Pro"/>
              </a:rPr>
            </a:br>
            <a:r>
              <a:rPr lang="it-IT" sz="1000" dirty="0">
                <a:solidFill>
                  <a:srgbClr val="032F62"/>
                </a:solidFill>
                <a:latin typeface="Source Sans Pro" panose="020B0503030403020204" pitchFamily="34" charset="77"/>
                <a:cs typeface="Source Sans Pro"/>
              </a:rPr>
              <a:t/>
            </a:r>
            <a:br>
              <a:rPr lang="it-IT" sz="1000" dirty="0">
                <a:solidFill>
                  <a:srgbClr val="032F62"/>
                </a:solidFill>
                <a:latin typeface="Source Sans Pro" panose="020B0503030403020204" pitchFamily="34" charset="77"/>
                <a:cs typeface="Source Sans Pro"/>
              </a:rPr>
            </a:br>
            <a:r>
              <a:rPr lang="fr-FR" sz="4500" dirty="0">
                <a:solidFill>
                  <a:srgbClr val="032F62"/>
                </a:solidFill>
                <a:latin typeface="Source Sans Pro" panose="020B0503030403020204" pitchFamily="34" charset="77"/>
              </a:rPr>
              <a:t>Revue Cochrane par </a:t>
            </a:r>
            <a:r>
              <a:rPr lang="it-IT" sz="4500" dirty="0">
                <a:solidFill>
                  <a:srgbClr val="032F62"/>
                </a:solidFill>
                <a:latin typeface="Source Sans Pro" panose="020B0503030403020204" pitchFamily="34" charset="77"/>
                <a:cs typeface="Source Sans Pro"/>
              </a:rPr>
              <a:t>: Cochrane </a:t>
            </a:r>
            <a:r>
              <a:rPr lang="en-US" sz="4500" dirty="0">
                <a:solidFill>
                  <a:srgbClr val="032F62"/>
                </a:solidFill>
                <a:latin typeface="Source Sans Pro" panose="020B0503030403020204" pitchFamily="34" charset="77"/>
                <a:cs typeface="Source Sans Pro"/>
              </a:rPr>
              <a:t>Eyes and Vision Group</a:t>
            </a:r>
          </a:p>
        </p:txBody>
      </p:sp>
      <p:sp>
        <p:nvSpPr>
          <p:cNvPr id="17" name="Date Placeholder 1">
            <a:extLst>
              <a:ext uri="{FF2B5EF4-FFF2-40B4-BE49-F238E27FC236}">
                <a16:creationId xmlns:a16="http://schemas.microsoft.com/office/drawing/2014/main" id="{992BD980-D054-49B8-811C-54CC4728650B}"/>
              </a:ext>
            </a:extLst>
          </p:cNvPr>
          <p:cNvSpPr txBox="1">
            <a:spLocks/>
          </p:cNvSpPr>
          <p:nvPr/>
        </p:nvSpPr>
        <p:spPr>
          <a:xfrm rot="10800000" flipV="1">
            <a:off x="2045927" y="13774940"/>
            <a:ext cx="28047031" cy="424225"/>
          </a:xfrm>
          <a:prstGeom prst="rect">
            <a:avLst/>
          </a:prstGeom>
        </p:spPr>
        <p:txBody>
          <a:bodyPr/>
          <a:lstStyle>
            <a:defPPr>
              <a:defRPr lang="en-US"/>
            </a:defPPr>
            <a:lvl1pPr marL="0" algn="l" defTabSz="1234440" rtl="0" eaLnBrk="1" latinLnBrk="0" hangingPunct="1">
              <a:defRPr sz="4900" kern="1200">
                <a:solidFill>
                  <a:schemeClr val="tx1"/>
                </a:solidFill>
                <a:latin typeface="+mn-lt"/>
                <a:ea typeface="+mn-ea"/>
                <a:cs typeface="+mn-cs"/>
              </a:defRPr>
            </a:lvl1pPr>
            <a:lvl2pPr marL="1234440" algn="l" defTabSz="1234440" rtl="0" eaLnBrk="1" latinLnBrk="0" hangingPunct="1">
              <a:defRPr sz="4900" kern="1200">
                <a:solidFill>
                  <a:schemeClr val="tx1"/>
                </a:solidFill>
                <a:latin typeface="+mn-lt"/>
                <a:ea typeface="+mn-ea"/>
                <a:cs typeface="+mn-cs"/>
              </a:defRPr>
            </a:lvl2pPr>
            <a:lvl3pPr marL="2468880" algn="l" defTabSz="1234440" rtl="0" eaLnBrk="1" latinLnBrk="0" hangingPunct="1">
              <a:defRPr sz="4900" kern="1200">
                <a:solidFill>
                  <a:schemeClr val="tx1"/>
                </a:solidFill>
                <a:latin typeface="+mn-lt"/>
                <a:ea typeface="+mn-ea"/>
                <a:cs typeface="+mn-cs"/>
              </a:defRPr>
            </a:lvl3pPr>
            <a:lvl4pPr marL="3703320" algn="l" defTabSz="1234440" rtl="0" eaLnBrk="1" latinLnBrk="0" hangingPunct="1">
              <a:defRPr sz="4900" kern="1200">
                <a:solidFill>
                  <a:schemeClr val="tx1"/>
                </a:solidFill>
                <a:latin typeface="+mn-lt"/>
                <a:ea typeface="+mn-ea"/>
                <a:cs typeface="+mn-cs"/>
              </a:defRPr>
            </a:lvl4pPr>
            <a:lvl5pPr marL="4937760" algn="l" defTabSz="1234440" rtl="0" eaLnBrk="1" latinLnBrk="0" hangingPunct="1">
              <a:defRPr sz="4900" kern="1200">
                <a:solidFill>
                  <a:schemeClr val="tx1"/>
                </a:solidFill>
                <a:latin typeface="+mn-lt"/>
                <a:ea typeface="+mn-ea"/>
                <a:cs typeface="+mn-cs"/>
              </a:defRPr>
            </a:lvl5pPr>
            <a:lvl6pPr marL="6172200" algn="l" defTabSz="1234440" rtl="0" eaLnBrk="1" latinLnBrk="0" hangingPunct="1">
              <a:defRPr sz="4900" kern="1200">
                <a:solidFill>
                  <a:schemeClr val="tx1"/>
                </a:solidFill>
                <a:latin typeface="+mn-lt"/>
                <a:ea typeface="+mn-ea"/>
                <a:cs typeface="+mn-cs"/>
              </a:defRPr>
            </a:lvl6pPr>
            <a:lvl7pPr marL="7406640" algn="l" defTabSz="1234440" rtl="0" eaLnBrk="1" latinLnBrk="0" hangingPunct="1">
              <a:defRPr sz="4900" kern="1200">
                <a:solidFill>
                  <a:schemeClr val="tx1"/>
                </a:solidFill>
                <a:latin typeface="+mn-lt"/>
                <a:ea typeface="+mn-ea"/>
                <a:cs typeface="+mn-cs"/>
              </a:defRPr>
            </a:lvl7pPr>
            <a:lvl8pPr marL="8641080" algn="l" defTabSz="1234440" rtl="0" eaLnBrk="1" latinLnBrk="0" hangingPunct="1">
              <a:defRPr sz="4900" kern="1200">
                <a:solidFill>
                  <a:schemeClr val="tx1"/>
                </a:solidFill>
                <a:latin typeface="+mn-lt"/>
                <a:ea typeface="+mn-ea"/>
                <a:cs typeface="+mn-cs"/>
              </a:defRPr>
            </a:lvl8pPr>
            <a:lvl9pPr marL="9875520" algn="l" defTabSz="1234440" rtl="0" eaLnBrk="1" latinLnBrk="0" hangingPunct="1">
              <a:defRPr sz="4900" kern="1200">
                <a:solidFill>
                  <a:schemeClr val="tx1"/>
                </a:solidFill>
                <a:latin typeface="+mn-lt"/>
                <a:ea typeface="+mn-ea"/>
                <a:cs typeface="+mn-cs"/>
              </a:defRPr>
            </a:lvl9pPr>
          </a:lstStyle>
          <a:p>
            <a:r>
              <a:rPr lang="en-GB" sz="3500" dirty="0">
                <a:solidFill>
                  <a:schemeClr val="tx2"/>
                </a:solidFill>
                <a:latin typeface="Source Sans Pro" panose="020B0503030403020204"/>
              </a:rPr>
              <a:t>rehabilitation.cochrane.org | @</a:t>
            </a:r>
            <a:r>
              <a:rPr lang="en-GB" sz="3500" dirty="0" err="1">
                <a:solidFill>
                  <a:schemeClr val="tx2"/>
                </a:solidFill>
                <a:latin typeface="Source Sans Pro" panose="020B0503030403020204"/>
              </a:rPr>
              <a:t>CochraneRehab</a:t>
            </a:r>
            <a:r>
              <a:rPr lang="en-GB" sz="3500" dirty="0">
                <a:solidFill>
                  <a:schemeClr val="tx2"/>
                </a:solidFill>
                <a:latin typeface="Source Sans Pro" panose="020B0503030403020204"/>
              </a:rPr>
              <a:t> | #</a:t>
            </a:r>
            <a:r>
              <a:rPr lang="en-GB" sz="3500" dirty="0" err="1">
                <a:solidFill>
                  <a:schemeClr val="tx2"/>
                </a:solidFill>
                <a:latin typeface="Source Sans Pro" panose="020B0503030403020204"/>
              </a:rPr>
              <a:t>CochraneEvidence</a:t>
            </a:r>
            <a:r>
              <a:rPr lang="en-GB" sz="3500" dirty="0">
                <a:solidFill>
                  <a:schemeClr val="tx2"/>
                </a:solidFill>
                <a:latin typeface="Source Sans Pro" panose="020B0503030403020204"/>
              </a:rPr>
              <a:t> http://bit.ly/RehabCD011290</a:t>
            </a:r>
            <a:endParaRPr lang="en-US" sz="3500" dirty="0">
              <a:solidFill>
                <a:schemeClr val="tx2"/>
              </a:solidFill>
              <a:latin typeface="Source Sans Pro" panose="020B0503030403020204"/>
            </a:endParaRPr>
          </a:p>
        </p:txBody>
      </p:sp>
      <p:pic>
        <p:nvPicPr>
          <p:cNvPr id="13" name="Picture 3" descr="Cochrane_ALLcyan_data _lines_RGB.png">
            <a:extLst>
              <a:ext uri="{FF2B5EF4-FFF2-40B4-BE49-F238E27FC236}">
                <a16:creationId xmlns:a16="http://schemas.microsoft.com/office/drawing/2014/main" id="{3AC8B91D-2AD9-436A-8E8C-8CB05969E339}"/>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9285901" y="0"/>
            <a:ext cx="4183705" cy="14420754"/>
          </a:xfrm>
          <a:prstGeom prst="rect">
            <a:avLst/>
          </a:prstGeom>
        </p:spPr>
      </p:pic>
    </p:spTree>
    <p:extLst>
      <p:ext uri="{BB962C8B-B14F-4D97-AF65-F5344CB8AC3E}">
        <p14:creationId xmlns:p14="http://schemas.microsoft.com/office/powerpoint/2010/main" val="593773538"/>
      </p:ext>
    </p:extLst>
  </p:cSld>
  <p:clrMapOvr>
    <a:masterClrMapping/>
  </p:clrMapOvr>
</p:sld>
</file>

<file path=ppt/theme/theme1.xml><?xml version="1.0" encoding="utf-8"?>
<a:theme xmlns:a="http://schemas.openxmlformats.org/drawingml/2006/main" name="Blogshot Final blogshot template_June 2015[2]">
  <a:themeElements>
    <a:clrScheme name="Cochrane blue colour palette">
      <a:dk1>
        <a:srgbClr val="000000"/>
      </a:dk1>
      <a:lt1>
        <a:srgbClr val="FFFFFF"/>
      </a:lt1>
      <a:dk2>
        <a:srgbClr val="002D64"/>
      </a:dk2>
      <a:lt2>
        <a:srgbClr val="008CD2"/>
      </a:lt2>
      <a:accent1>
        <a:srgbClr val="002D64"/>
      </a:accent1>
      <a:accent2>
        <a:srgbClr val="008CD2"/>
      </a:accent2>
      <a:accent3>
        <a:srgbClr val="696969"/>
      </a:accent3>
      <a:accent4>
        <a:srgbClr val="999999"/>
      </a:accent4>
      <a:accent5>
        <a:srgbClr val="CCCCCC"/>
      </a:accent5>
      <a:accent6>
        <a:srgbClr val="E6E6E6"/>
      </a:accent6>
      <a:hlink>
        <a:srgbClr val="002D64"/>
      </a:hlink>
      <a:folHlink>
        <a:srgbClr val="002D64"/>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Presentation2" id="{23417D7B-E525-5A4A-B1A9-F5CA81A19DA5}" vid="{7EB2B286-E2FC-9B42-B42C-F15CB152B0D7}"/>
    </a:ext>
  </a:extLst>
</a:theme>
</file>

<file path=ppt/theme/theme2.xml><?xml version="1.0" encoding="utf-8"?>
<a:theme xmlns:a="http://schemas.openxmlformats.org/drawingml/2006/main" name="Custom Design">
  <a:themeElements>
    <a:clrScheme name="Cochrane blue colour palette">
      <a:dk1>
        <a:srgbClr val="000000"/>
      </a:dk1>
      <a:lt1>
        <a:srgbClr val="FFFFFF"/>
      </a:lt1>
      <a:dk2>
        <a:srgbClr val="002D64"/>
      </a:dk2>
      <a:lt2>
        <a:srgbClr val="008CD2"/>
      </a:lt2>
      <a:accent1>
        <a:srgbClr val="002D64"/>
      </a:accent1>
      <a:accent2>
        <a:srgbClr val="008CD2"/>
      </a:accent2>
      <a:accent3>
        <a:srgbClr val="696969"/>
      </a:accent3>
      <a:accent4>
        <a:srgbClr val="999999"/>
      </a:accent4>
      <a:accent5>
        <a:srgbClr val="CCCCCC"/>
      </a:accent5>
      <a:accent6>
        <a:srgbClr val="E6E6E6"/>
      </a:accent6>
      <a:hlink>
        <a:srgbClr val="002D64"/>
      </a:hlink>
      <a:folHlink>
        <a:srgbClr val="002D64"/>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Presentation2" id="{23417D7B-E525-5A4A-B1A9-F5CA81A19DA5}" vid="{6BE35246-4F61-114A-AEDD-9E703D94BD6C}"/>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8C20FEFC242C844E96CCF27BEBD14073" ma:contentTypeVersion="9" ma:contentTypeDescription="Een nieuw document maken." ma:contentTypeScope="" ma:versionID="fff8589a2a95601d7550dc54051f4a49">
  <xsd:schema xmlns:xsd="http://www.w3.org/2001/XMLSchema" xmlns:xs="http://www.w3.org/2001/XMLSchema" xmlns:p="http://schemas.microsoft.com/office/2006/metadata/properties" xmlns:ns2="64a9bb7f-4922-488e-a180-a0666a55bbca" xmlns:ns3="48d5435d-9344-4350-86dd-f67a31f71b9f" targetNamespace="http://schemas.microsoft.com/office/2006/metadata/properties" ma:root="true" ma:fieldsID="32364c4953a026ea5920cd0d361c815e" ns2:_="" ns3:_="">
    <xsd:import namespace="64a9bb7f-4922-488e-a180-a0666a55bbca"/>
    <xsd:import namespace="48d5435d-9344-4350-86dd-f67a31f71b9f"/>
    <xsd:element name="properties">
      <xsd:complexType>
        <xsd:sequence>
          <xsd:element name="documentManagement">
            <xsd:complexType>
              <xsd:all>
                <xsd:element ref="ns2:SharedWithUsers" minOccurs="0"/>
                <xsd:element ref="ns2:SharedWithDetails" minOccurs="0"/>
                <xsd:element ref="ns2:SharingHintHash" minOccurs="0"/>
                <xsd:element ref="ns3:MediaServiceMetadata" minOccurs="0"/>
                <xsd:element ref="ns3:MediaServiceFastMetadata" minOccurs="0"/>
                <xsd:element ref="ns3:MediaServiceDateTaken" minOccurs="0"/>
                <xsd:element ref="ns3:MediaServiceAutoTags" minOccurs="0"/>
                <xsd:element ref="ns3:MediaServiceOCR" minOccurs="0"/>
                <xsd:element ref="ns3: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4a9bb7f-4922-488e-a180-a0666a55bbca" elementFormDefault="qualified">
    <xsd:import namespace="http://schemas.microsoft.com/office/2006/documentManagement/types"/>
    <xsd:import namespace="http://schemas.microsoft.com/office/infopath/2007/PartnerControls"/>
    <xsd:element name="SharedWithUsers" ma:index="8" nillable="true" ma:displayName="Gedeeld met"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Gedeeld met details" ma:description="" ma:internalName="SharedWithDetails" ma:readOnly="true">
      <xsd:simpleType>
        <xsd:restriction base="dms:Note">
          <xsd:maxLength value="255"/>
        </xsd:restriction>
      </xsd:simpleType>
    </xsd:element>
    <xsd:element name="SharingHintHash" ma:index="10" nillable="true" ma:displayName="Hint-hash delen" ma:description=""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d5435d-9344-4350-86dd-f67a31f71b9f" elementFormDefault="qualified">
    <xsd:import namespace="http://schemas.microsoft.com/office/2006/documentManagement/types"/>
    <xsd:import namespace="http://schemas.microsoft.com/office/infopath/2007/PartnerControls"/>
    <xsd:element name="MediaServiceMetadata" ma:index="11" nillable="true" ma:displayName="MediaServiceMetadata" ma:description="" ma:hidden="true" ma:internalName="MediaServiceMetadata" ma:readOnly="true">
      <xsd:simpleType>
        <xsd:restriction base="dms:Note"/>
      </xsd:simpleType>
    </xsd:element>
    <xsd:element name="MediaServiceFastMetadata" ma:index="12" nillable="true" ma:displayName="MediaServiceFastMetadata" ma:description="" ma:hidden="true" ma:internalName="MediaServiceFastMetadata" ma:readOnly="true">
      <xsd:simpleType>
        <xsd:restriction base="dms:Note"/>
      </xsd:simpleType>
    </xsd:element>
    <xsd:element name="MediaServiceDateTaken" ma:index="13" nillable="true" ma:displayName="MediaServiceDateTaken" ma:description="" ma:hidden="true" ma:internalName="MediaServiceDateTaken" ma:readOnly="true">
      <xsd:simpleType>
        <xsd:restriction base="dms:Text"/>
      </xsd:simpleType>
    </xsd:element>
    <xsd:element name="MediaServiceAutoTags" ma:index="14" nillable="true" ma:displayName="MediaServiceAutoTags" ma:description="" ma:internalName="MediaServiceAutoTags" ma:readOnly="true">
      <xsd:simpleType>
        <xsd:restriction base="dms:Text"/>
      </xsd:simpleType>
    </xsd:element>
    <xsd:element name="MediaServiceOCR" ma:index="15" nillable="true" ma:displayName="MediaServiceOCR" ma:internalName="MediaServiceOCR" ma:readOnly="true">
      <xsd:simpleType>
        <xsd:restriction base="dms:Note">
          <xsd:maxLength value="255"/>
        </xsd:restriction>
      </xsd:simpleType>
    </xsd:element>
    <xsd:element name="MediaServiceLocation" ma:index="16" nillable="true" ma:displayName="Location" ma:internalName="MediaServiceLocatio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911A4C6E-EE0D-406B-9674-F3B4F0B615D0}"/>
</file>

<file path=customXml/itemProps2.xml><?xml version="1.0" encoding="utf-8"?>
<ds:datastoreItem xmlns:ds="http://schemas.openxmlformats.org/officeDocument/2006/customXml" ds:itemID="{62D8398A-3289-4C3F-84FF-01377C3CFFCC}"/>
</file>

<file path=customXml/itemProps3.xml><?xml version="1.0" encoding="utf-8"?>
<ds:datastoreItem xmlns:ds="http://schemas.openxmlformats.org/officeDocument/2006/customXml" ds:itemID="{16F09EDE-F083-4E05-BA36-B06E808FAF24}"/>
</file>

<file path=docProps/app.xml><?xml version="1.0" encoding="utf-8"?>
<Properties xmlns="http://schemas.openxmlformats.org/officeDocument/2006/extended-properties" xmlns:vt="http://schemas.openxmlformats.org/officeDocument/2006/docPropsVTypes">
  <Template>Cochrane_cyan_blogshot_template</Template>
  <TotalTime>0</TotalTime>
  <Words>138</Words>
  <Application>Microsoft Office PowerPoint</Application>
  <PresentationFormat>Custom</PresentationFormat>
  <Paragraphs>6</Paragraphs>
  <Slides>1</Slides>
  <Notes>0</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vt:i4>
      </vt:variant>
    </vt:vector>
  </HeadingPairs>
  <TitlesOfParts>
    <vt:vector size="7" baseType="lpstr">
      <vt:lpstr>Arial</vt:lpstr>
      <vt:lpstr>Calibri</vt:lpstr>
      <vt:lpstr>Source Sans Pro</vt:lpstr>
      <vt:lpstr>Source Sans Pro Semibold</vt:lpstr>
      <vt:lpstr>Blogshot Final blogshot template_June 2015[2]</vt:lpstr>
      <vt:lpstr>Custom Design</vt:lpstr>
      <vt:lpstr>PowerPoint Presentation</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subject/>
  <dc:creator>SIOM 2016</dc:creator>
  <cp:keywords/>
  <dc:description/>
  <cp:lastModifiedBy>Trudy Bekkering</cp:lastModifiedBy>
  <cp:revision>69</cp:revision>
  <dcterms:created xsi:type="dcterms:W3CDTF">2017-11-28T12:08:06Z</dcterms:created>
  <dcterms:modified xsi:type="dcterms:W3CDTF">2018-10-08T06:57:44Z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0x0101008C20FEFC242C844E96CCF27BEBD14073</vt:lpwstr>
  </property>
</Properties>
</file>