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B62"/>
    <a:srgbClr val="FF1143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675" autoAdjust="0"/>
  </p:normalViewPr>
  <p:slideViewPr>
    <p:cSldViewPr snapToGrid="0" snapToObjects="1">
      <p:cViewPr varScale="1">
        <p:scale>
          <a:sx n="40" d="100"/>
          <a:sy n="40" d="100"/>
        </p:scale>
        <p:origin x="154" y="67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/>
                <a:cs typeface="Source Sans Pro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nimale, invertebrato&#10;&#10;Descrizione generata con affidabilità molto elevata">
            <a:extLst>
              <a:ext uri="{FF2B5EF4-FFF2-40B4-BE49-F238E27FC236}">
                <a16:creationId xmlns:a16="http://schemas.microsoft.com/office/drawing/2014/main" id="{86C958DC-7A12-4D96-B848-763DFF211FC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59" y="2613624"/>
            <a:ext cx="6276720" cy="11788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15338"/>
          <a:stretch/>
        </p:blipFill>
        <p:spPr>
          <a:xfrm>
            <a:off x="18800957" y="2542478"/>
            <a:ext cx="5124652" cy="11914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75314" y="540511"/>
            <a:ext cx="21014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Niet-farmacologische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interventies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voor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behandeling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van 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chronische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prostatitis/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chronische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bekkenpijn</a:t>
            </a:r>
            <a:r>
              <a:rPr lang="en-US" sz="5400" b="1" dirty="0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syndroom</a:t>
            </a:r>
            <a:endParaRPr lang="en-US" sz="5400" b="1" dirty="0">
              <a:solidFill>
                <a:schemeClr val="tx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14096EF-865F-4FE4-BDBD-47CE752868C3}"/>
              </a:ext>
            </a:extLst>
          </p:cNvPr>
          <p:cNvSpPr txBox="1">
            <a:spLocks/>
          </p:cNvSpPr>
          <p:nvPr/>
        </p:nvSpPr>
        <p:spPr>
          <a:xfrm>
            <a:off x="2218431" y="2693314"/>
            <a:ext cx="17098269" cy="104044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Bij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volwassenen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met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chronische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prostatitis/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chronische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bekkenpijn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syndroom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verminderen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sommige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behandelingen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zoals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acupunctuur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,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besnijdenis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extracorporele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schokgolfbehandeling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waarschijnlijk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symptomen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van prostatitis.</a:t>
            </a:r>
          </a:p>
          <a:p>
            <a:pPr algn="l"/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Lichaamsbeweging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transrectale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thermotherapie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kunnen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prostatitis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symptomen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verminderen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Er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is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onzekerheid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over de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effecten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van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andere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interventies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Informatie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over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neveneffecten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is </a:t>
            </a:r>
            <a:r>
              <a:rPr lang="en-GB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beperkt</a:t>
            </a:r>
            <a:r>
              <a:rPr lang="en-GB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. </a:t>
            </a:r>
            <a:endParaRPr lang="en-US" sz="5200" dirty="0">
              <a:solidFill>
                <a:schemeClr val="bg1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endParaRPr lang="en-US" sz="52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r>
              <a:rPr lang="en-US" sz="5200" dirty="0">
                <a:solidFill>
                  <a:schemeClr val="bg1"/>
                </a:solidFill>
                <a:latin typeface="Source Sans Pro"/>
                <a:cs typeface="Source Sans Pro"/>
              </a:rPr>
              <a:t>Cochrane Review; 38 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studies met </a:t>
            </a:r>
            <a:r>
              <a:rPr lang="en-US" sz="5200" dirty="0">
                <a:solidFill>
                  <a:schemeClr val="bg1"/>
                </a:solidFill>
                <a:latin typeface="Source Sans Pro"/>
                <a:cs typeface="Source Sans Pro"/>
              </a:rPr>
              <a:t>3187 </a:t>
            </a:r>
            <a:r>
              <a:rPr lang="en-US" sz="52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volwassenen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met </a:t>
            </a:r>
            <a:r>
              <a:rPr lang="en-US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chronische</a:t>
            </a:r>
            <a:r>
              <a:rPr lang="en-US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prostatitis /</a:t>
            </a:r>
            <a:r>
              <a:rPr lang="en-US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chronische</a:t>
            </a:r>
            <a:r>
              <a:rPr lang="en-US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bekkenpijn</a:t>
            </a:r>
            <a:r>
              <a:rPr lang="en-US" sz="5200" dirty="0" smtClean="0">
                <a:solidFill>
                  <a:schemeClr val="bg1"/>
                </a:solidFill>
                <a:latin typeface="Source Sans Pro" panose="020B0503030403020204" pitchFamily="34" charset="77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Source Sans Pro" panose="020B0503030403020204" pitchFamily="34" charset="77"/>
              </a:rPr>
              <a:t>syndroom</a:t>
            </a:r>
            <a:r>
              <a:rPr lang="it-IT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,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vergelijken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niet-farmacologische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en-US" sz="52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interventies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 vs</a:t>
            </a:r>
            <a:r>
              <a:rPr lang="en-US" sz="5200" dirty="0">
                <a:solidFill>
                  <a:schemeClr val="bg1"/>
                </a:solidFill>
                <a:latin typeface="Source Sans Pro"/>
                <a:cs typeface="Source Sans Pro"/>
              </a:rPr>
              <a:t>. 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placebo </a:t>
            </a:r>
            <a:r>
              <a:rPr lang="en-US" sz="5200" dirty="0" err="1" smtClean="0">
                <a:solidFill>
                  <a:schemeClr val="bg1"/>
                </a:solidFill>
                <a:latin typeface="Source Sans Pro"/>
                <a:cs typeface="Source Sans Pro"/>
              </a:rPr>
              <a:t>interventies</a:t>
            </a:r>
            <a:r>
              <a:rPr lang="en-US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.</a:t>
            </a:r>
            <a:endParaRPr lang="it-IT" sz="52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endParaRPr lang="it-IT" sz="5200" dirty="0">
              <a:solidFill>
                <a:schemeClr val="bg1"/>
              </a:solidFill>
              <a:latin typeface="Source Sans Pro"/>
              <a:cs typeface="Source Sans Pro"/>
            </a:endParaRPr>
          </a:p>
          <a:p>
            <a:pPr algn="l"/>
            <a:r>
              <a:rPr lang="it-IT" sz="5200" dirty="0">
                <a:solidFill>
                  <a:schemeClr val="bg1"/>
                </a:solidFill>
                <a:latin typeface="Source Sans Pro"/>
                <a:cs typeface="Source Sans Pro"/>
              </a:rPr>
              <a:t>Cochrane </a:t>
            </a:r>
            <a:r>
              <a:rPr lang="it-IT" sz="5200" dirty="0" err="1">
                <a:solidFill>
                  <a:schemeClr val="bg1"/>
                </a:solidFill>
                <a:latin typeface="Source Sans Pro"/>
                <a:cs typeface="Source Sans Pro"/>
              </a:rPr>
              <a:t>Review</a:t>
            </a:r>
            <a:r>
              <a:rPr lang="it-IT" sz="5200" dirty="0">
                <a:solidFill>
                  <a:schemeClr val="bg1"/>
                </a:solidFill>
                <a:latin typeface="Source Sans Pro"/>
                <a:cs typeface="Source Sans Pro"/>
              </a:rPr>
              <a:t> </a:t>
            </a:r>
            <a:r>
              <a:rPr lang="it-IT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door</a:t>
            </a:r>
            <a:r>
              <a:rPr lang="it-IT" sz="5200" dirty="0" smtClean="0">
                <a:solidFill>
                  <a:schemeClr val="bg1"/>
                </a:solidFill>
                <a:latin typeface="Source Sans Pro"/>
                <a:cs typeface="Source Sans Pro"/>
              </a:rPr>
              <a:t>: </a:t>
            </a:r>
            <a:r>
              <a:rPr lang="it-IT" sz="5200" dirty="0">
                <a:solidFill>
                  <a:schemeClr val="bg1"/>
                </a:solidFill>
                <a:latin typeface="Source Sans Pro"/>
                <a:cs typeface="Source Sans Pro"/>
              </a:rPr>
              <a:t>Cochrane </a:t>
            </a:r>
            <a:r>
              <a:rPr lang="it-IT" sz="5200" dirty="0" err="1">
                <a:solidFill>
                  <a:schemeClr val="bg1"/>
                </a:solidFill>
                <a:latin typeface="Source Sans Pro"/>
                <a:cs typeface="Source Sans Pro"/>
              </a:rPr>
              <a:t>Urology</a:t>
            </a:r>
            <a:endParaRPr lang="en-US" sz="52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id="{DA117ADE-3DCB-44DE-86E6-2D1ACA948102}"/>
              </a:ext>
            </a:extLst>
          </p:cNvPr>
          <p:cNvSpPr txBox="1">
            <a:spLocks/>
          </p:cNvSpPr>
          <p:nvPr/>
        </p:nvSpPr>
        <p:spPr>
          <a:xfrm>
            <a:off x="486303" y="1340414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rehabilitation.cochrane.org | @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CochraneRehab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| #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CochraneEvidence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Source Sans Pro" panose="020B0503030403020204"/>
              </a:rPr>
              <a:t>http://</a:t>
            </a:r>
            <a:r>
              <a:rPr lang="en-GB" sz="3600" dirty="0">
                <a:solidFill>
                  <a:schemeClr val="bg1"/>
                </a:solidFill>
                <a:latin typeface="Source Sans Pro" panose="020B0503030403020204"/>
              </a:rPr>
              <a:t>bit.ly/chronicprostatitis 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| </a:t>
            </a:r>
            <a:r>
              <a:rPr lang="en-GB" sz="3500" dirty="0" err="1">
                <a:solidFill>
                  <a:schemeClr val="bg1"/>
                </a:solidFill>
                <a:latin typeface="Source Sans Pro" panose="020B0503030403020204"/>
              </a:rPr>
              <a:t>Vertaald</a:t>
            </a:r>
            <a:r>
              <a:rPr lang="en-GB" sz="3500" dirty="0">
                <a:solidFill>
                  <a:schemeClr val="bg1"/>
                </a:solidFill>
                <a:latin typeface="Source Sans Pro" panose="020B0503030403020204"/>
              </a:rPr>
              <a:t> door Cochrane Belgium</a:t>
            </a:r>
            <a:endParaRPr lang="en-US" sz="3500" dirty="0">
              <a:solidFill>
                <a:schemeClr val="bg1"/>
              </a:solidFill>
              <a:latin typeface="Source Sans Pro" panose="020B0503030403020204"/>
            </a:endParaRPr>
          </a:p>
        </p:txBody>
      </p:sp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352097" y="3427527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281541" y="10008336"/>
            <a:ext cx="1764386" cy="16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F9842E-E15C-4481-8565-3E9EE7BF7564}"/>
</file>

<file path=customXml/itemProps2.xml><?xml version="1.0" encoding="utf-8"?>
<ds:datastoreItem xmlns:ds="http://schemas.openxmlformats.org/officeDocument/2006/customXml" ds:itemID="{20C2DA72-1701-42A3-BCAB-776E7600DD1F}"/>
</file>

<file path=customXml/itemProps3.xml><?xml version="1.0" encoding="utf-8"?>
<ds:datastoreItem xmlns:ds="http://schemas.openxmlformats.org/officeDocument/2006/customXml" ds:itemID="{112226F3-71EF-4534-96FA-F6690197E00D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589</TotalTime>
  <Words>103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50</cp:revision>
  <dcterms:created xsi:type="dcterms:W3CDTF">2017-11-28T12:08:06Z</dcterms:created>
  <dcterms:modified xsi:type="dcterms:W3CDTF">2018-09-11T15:08:37Z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