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56" r:id="rId2"/>
  </p:sldMasterIdLst>
  <p:notesMasterIdLst>
    <p:notesMasterId r:id="rId4"/>
  </p:notesMasterIdLst>
  <p:handoutMasterIdLst>
    <p:handoutMasterId r:id="rId5"/>
  </p:handoutMasterIdLst>
  <p:sldIdLst>
    <p:sldId id="263" r:id="rId3"/>
  </p:sldIdLst>
  <p:sldSz cx="28803600" cy="14401800"/>
  <p:notesSz cx="6858000" cy="9144000"/>
  <p:defaultTextStyle>
    <a:defPPr>
      <a:defRPr lang="en-US"/>
    </a:defPPr>
    <a:lvl1pPr marL="0" algn="l" defTabSz="1234440" rtl="0" eaLnBrk="1" latinLnBrk="0" hangingPunct="1">
      <a:defRPr sz="4900" kern="1200">
        <a:solidFill>
          <a:schemeClr val="tx1"/>
        </a:solidFill>
        <a:latin typeface="+mn-lt"/>
        <a:ea typeface="+mn-ea"/>
        <a:cs typeface="+mn-cs"/>
      </a:defRPr>
    </a:lvl1pPr>
    <a:lvl2pPr marL="1234440" algn="l" defTabSz="1234440" rtl="0" eaLnBrk="1" latinLnBrk="0" hangingPunct="1">
      <a:defRPr sz="4900" kern="1200">
        <a:solidFill>
          <a:schemeClr val="tx1"/>
        </a:solidFill>
        <a:latin typeface="+mn-lt"/>
        <a:ea typeface="+mn-ea"/>
        <a:cs typeface="+mn-cs"/>
      </a:defRPr>
    </a:lvl2pPr>
    <a:lvl3pPr marL="2468880" algn="l" defTabSz="1234440" rtl="0" eaLnBrk="1" latinLnBrk="0" hangingPunct="1">
      <a:defRPr sz="4900" kern="1200">
        <a:solidFill>
          <a:schemeClr val="tx1"/>
        </a:solidFill>
        <a:latin typeface="+mn-lt"/>
        <a:ea typeface="+mn-ea"/>
        <a:cs typeface="+mn-cs"/>
      </a:defRPr>
    </a:lvl3pPr>
    <a:lvl4pPr marL="3703320" algn="l" defTabSz="1234440" rtl="0" eaLnBrk="1" latinLnBrk="0" hangingPunct="1">
      <a:defRPr sz="4900" kern="1200">
        <a:solidFill>
          <a:schemeClr val="tx1"/>
        </a:solidFill>
        <a:latin typeface="+mn-lt"/>
        <a:ea typeface="+mn-ea"/>
        <a:cs typeface="+mn-cs"/>
      </a:defRPr>
    </a:lvl4pPr>
    <a:lvl5pPr marL="4937760" algn="l" defTabSz="1234440" rtl="0" eaLnBrk="1" latinLnBrk="0" hangingPunct="1">
      <a:defRPr sz="4900" kern="1200">
        <a:solidFill>
          <a:schemeClr val="tx1"/>
        </a:solidFill>
        <a:latin typeface="+mn-lt"/>
        <a:ea typeface="+mn-ea"/>
        <a:cs typeface="+mn-cs"/>
      </a:defRPr>
    </a:lvl5pPr>
    <a:lvl6pPr marL="6172200" algn="l" defTabSz="1234440" rtl="0" eaLnBrk="1" latinLnBrk="0" hangingPunct="1">
      <a:defRPr sz="4900" kern="1200">
        <a:solidFill>
          <a:schemeClr val="tx1"/>
        </a:solidFill>
        <a:latin typeface="+mn-lt"/>
        <a:ea typeface="+mn-ea"/>
        <a:cs typeface="+mn-cs"/>
      </a:defRPr>
    </a:lvl6pPr>
    <a:lvl7pPr marL="7406640" algn="l" defTabSz="1234440" rtl="0" eaLnBrk="1" latinLnBrk="0" hangingPunct="1">
      <a:defRPr sz="4900" kern="1200">
        <a:solidFill>
          <a:schemeClr val="tx1"/>
        </a:solidFill>
        <a:latin typeface="+mn-lt"/>
        <a:ea typeface="+mn-ea"/>
        <a:cs typeface="+mn-cs"/>
      </a:defRPr>
    </a:lvl7pPr>
    <a:lvl8pPr marL="8641080" algn="l" defTabSz="1234440" rtl="0" eaLnBrk="1" latinLnBrk="0" hangingPunct="1">
      <a:defRPr sz="4900" kern="1200">
        <a:solidFill>
          <a:schemeClr val="tx1"/>
        </a:solidFill>
        <a:latin typeface="+mn-lt"/>
        <a:ea typeface="+mn-ea"/>
        <a:cs typeface="+mn-cs"/>
      </a:defRPr>
    </a:lvl8pPr>
    <a:lvl9pPr marL="9875520" algn="l" defTabSz="1234440"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6">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62"/>
    <a:srgbClr val="FF1143"/>
    <a:srgbClr val="FF0E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6675" autoAdjust="0"/>
  </p:normalViewPr>
  <p:slideViewPr>
    <p:cSldViewPr snapToGrid="0" snapToObjects="1">
      <p:cViewPr varScale="1">
        <p:scale>
          <a:sx n="40" d="100"/>
          <a:sy n="40" d="100"/>
        </p:scale>
        <p:origin x="62" y="67"/>
      </p:cViewPr>
      <p:guideLst>
        <p:guide orient="horz" pos="4536"/>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30ED7A-1CB6-704F-A4C3-FCEFF9F4D80E}" type="datetimeFigureOut">
              <a:rPr lang="en-US" smtClean="0"/>
              <a:t>6/22/2018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3EDDC-2BC7-8347-8DB7-61CF14DB0DEC}" type="slidenum">
              <a:rPr lang="en-US" smtClean="0"/>
              <a:t>‹#›</a:t>
            </a:fld>
            <a:endParaRPr lang="en-US"/>
          </a:p>
        </p:txBody>
      </p:sp>
    </p:spTree>
    <p:extLst>
      <p:ext uri="{BB962C8B-B14F-4D97-AF65-F5344CB8AC3E}">
        <p14:creationId xmlns:p14="http://schemas.microsoft.com/office/powerpoint/2010/main" val="3372065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B4C02-21AD-814B-95BC-02F8965EA953}" type="datetimeFigureOut">
              <a:rPr lang="en-US" smtClean="0"/>
              <a:t>6/22/2018</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F2E13-4EDE-8E46-874C-90517345F1AF}" type="slidenum">
              <a:rPr lang="en-US" smtClean="0"/>
              <a:t>‹#›</a:t>
            </a:fld>
            <a:endParaRPr lang="en-US"/>
          </a:p>
        </p:txBody>
      </p:sp>
    </p:spTree>
    <p:extLst>
      <p:ext uri="{BB962C8B-B14F-4D97-AF65-F5344CB8AC3E}">
        <p14:creationId xmlns:p14="http://schemas.microsoft.com/office/powerpoint/2010/main" val="2639735363"/>
      </p:ext>
    </p:extLst>
  </p:cSld>
  <p:clrMap bg1="lt1" tx1="dk1" bg2="lt2" tx2="dk2" accent1="accent1" accent2="accent2" accent3="accent3" accent4="accent4" accent5="accent5" accent6="accent6" hlink="hlink" folHlink="folHlink"/>
  <p:hf hdr="0" ftr="0" dt="0"/>
  <p:notesStyle>
    <a:lvl1pPr marL="0" algn="l" defTabSz="1234440" rtl="0" eaLnBrk="1" latinLnBrk="0" hangingPunct="1">
      <a:defRPr sz="3200" kern="1200">
        <a:solidFill>
          <a:schemeClr val="tx1"/>
        </a:solidFill>
        <a:latin typeface="+mn-lt"/>
        <a:ea typeface="+mn-ea"/>
        <a:cs typeface="+mn-cs"/>
      </a:defRPr>
    </a:lvl1pPr>
    <a:lvl2pPr marL="1234440" algn="l" defTabSz="1234440" rtl="0" eaLnBrk="1" latinLnBrk="0" hangingPunct="1">
      <a:defRPr sz="3200" kern="1200">
        <a:solidFill>
          <a:schemeClr val="tx1"/>
        </a:solidFill>
        <a:latin typeface="+mn-lt"/>
        <a:ea typeface="+mn-ea"/>
        <a:cs typeface="+mn-cs"/>
      </a:defRPr>
    </a:lvl2pPr>
    <a:lvl3pPr marL="2468880" algn="l" defTabSz="1234440" rtl="0" eaLnBrk="1" latinLnBrk="0" hangingPunct="1">
      <a:defRPr sz="3200" kern="1200">
        <a:solidFill>
          <a:schemeClr val="tx1"/>
        </a:solidFill>
        <a:latin typeface="+mn-lt"/>
        <a:ea typeface="+mn-ea"/>
        <a:cs typeface="+mn-cs"/>
      </a:defRPr>
    </a:lvl3pPr>
    <a:lvl4pPr marL="3703320" algn="l" defTabSz="1234440" rtl="0" eaLnBrk="1" latinLnBrk="0" hangingPunct="1">
      <a:defRPr sz="3200" kern="1200">
        <a:solidFill>
          <a:schemeClr val="tx1"/>
        </a:solidFill>
        <a:latin typeface="+mn-lt"/>
        <a:ea typeface="+mn-ea"/>
        <a:cs typeface="+mn-cs"/>
      </a:defRPr>
    </a:lvl4pPr>
    <a:lvl5pPr marL="4937760" algn="l" defTabSz="1234440" rtl="0" eaLnBrk="1" latinLnBrk="0" hangingPunct="1">
      <a:defRPr sz="3200" kern="1200">
        <a:solidFill>
          <a:schemeClr val="tx1"/>
        </a:solidFill>
        <a:latin typeface="+mn-lt"/>
        <a:ea typeface="+mn-ea"/>
        <a:cs typeface="+mn-cs"/>
      </a:defRPr>
    </a:lvl5pPr>
    <a:lvl6pPr marL="6172200" algn="l" defTabSz="1234440" rtl="0" eaLnBrk="1" latinLnBrk="0" hangingPunct="1">
      <a:defRPr sz="3200" kern="1200">
        <a:solidFill>
          <a:schemeClr val="tx1"/>
        </a:solidFill>
        <a:latin typeface="+mn-lt"/>
        <a:ea typeface="+mn-ea"/>
        <a:cs typeface="+mn-cs"/>
      </a:defRPr>
    </a:lvl6pPr>
    <a:lvl7pPr marL="7406640" algn="l" defTabSz="1234440" rtl="0" eaLnBrk="1" latinLnBrk="0" hangingPunct="1">
      <a:defRPr sz="3200" kern="1200">
        <a:solidFill>
          <a:schemeClr val="tx1"/>
        </a:solidFill>
        <a:latin typeface="+mn-lt"/>
        <a:ea typeface="+mn-ea"/>
        <a:cs typeface="+mn-cs"/>
      </a:defRPr>
    </a:lvl7pPr>
    <a:lvl8pPr marL="8641080" algn="l" defTabSz="1234440" rtl="0" eaLnBrk="1" latinLnBrk="0" hangingPunct="1">
      <a:defRPr sz="3200" kern="1200">
        <a:solidFill>
          <a:schemeClr val="tx1"/>
        </a:solidFill>
        <a:latin typeface="+mn-lt"/>
        <a:ea typeface="+mn-ea"/>
        <a:cs typeface="+mn-cs"/>
      </a:defRPr>
    </a:lvl8pPr>
    <a:lvl9pPr marL="9875520" algn="l" defTabSz="1234440"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Text Placeholder 2"/>
          <p:cNvSpPr>
            <a:spLocks noGrp="1"/>
          </p:cNvSpPr>
          <p:nvPr>
            <p:ph idx="1"/>
          </p:nvPr>
        </p:nvSpPr>
        <p:spPr>
          <a:xfrm>
            <a:off x="317498" y="317498"/>
            <a:ext cx="28126581" cy="1376447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64552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285" y="342171"/>
            <a:ext cx="28047030" cy="3683847"/>
          </a:xfrm>
          <a:prstGeom prst="rect">
            <a:avLst/>
          </a:prstGeom>
        </p:spPr>
        <p:txBody>
          <a:bodyPr/>
          <a:lstStyle>
            <a:lvl1pPr algn="l">
              <a:defRPr sz="2800">
                <a:solidFill>
                  <a:schemeClr val="tx2"/>
                </a:solidFill>
                <a:latin typeface="Source Sans Pro"/>
                <a:cs typeface="Source Sans Pro"/>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evidentlycochrane.org</a:t>
            </a:r>
            <a:endParaRPr lang="en-US" dirty="0"/>
          </a:p>
        </p:txBody>
      </p:sp>
    </p:spTree>
    <p:extLst>
      <p:ext uri="{BB962C8B-B14F-4D97-AF65-F5344CB8AC3E}">
        <p14:creationId xmlns:p14="http://schemas.microsoft.com/office/powerpoint/2010/main" val="195602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498" y="317498"/>
            <a:ext cx="28126581" cy="1376447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039352880"/>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2"/>
          </a:solidFill>
          <a:latin typeface="Source Sans Pro"/>
          <a:ea typeface="+mn-ea"/>
          <a:cs typeface="Source Sans Pro"/>
        </a:defRPr>
      </a:lvl1pPr>
      <a:lvl2pPr marL="457200" indent="0" algn="l" defTabSz="457200" rtl="0" eaLnBrk="1" latinLnBrk="0" hangingPunct="1">
        <a:spcBef>
          <a:spcPct val="20000"/>
        </a:spcBef>
        <a:buFont typeface="Arial"/>
        <a:buNone/>
        <a:defRPr sz="2800" kern="1200">
          <a:solidFill>
            <a:schemeClr val="tx2"/>
          </a:solidFill>
          <a:latin typeface="Source Sans Pro"/>
          <a:ea typeface="+mn-ea"/>
          <a:cs typeface="Source Sans Pro"/>
        </a:defRPr>
      </a:lvl2pPr>
      <a:lvl3pPr marL="914400" indent="0" algn="l" defTabSz="457200" rtl="0" eaLnBrk="1" latinLnBrk="0" hangingPunct="1">
        <a:spcBef>
          <a:spcPct val="20000"/>
        </a:spcBef>
        <a:buFont typeface="Arial"/>
        <a:buNone/>
        <a:defRPr sz="2400" kern="1200">
          <a:solidFill>
            <a:schemeClr val="tx2"/>
          </a:solidFill>
          <a:latin typeface="Source Sans Pro"/>
          <a:ea typeface="+mn-ea"/>
          <a:cs typeface="Source Sans Pro"/>
        </a:defRPr>
      </a:lvl3pPr>
      <a:lvl4pPr marL="1371600" indent="0" algn="l" defTabSz="457200" rtl="0" eaLnBrk="1" latinLnBrk="0" hangingPunct="1">
        <a:spcBef>
          <a:spcPct val="20000"/>
        </a:spcBef>
        <a:buFont typeface="Arial"/>
        <a:buNone/>
        <a:defRPr sz="2000" kern="1200">
          <a:solidFill>
            <a:schemeClr val="tx2"/>
          </a:solidFill>
          <a:latin typeface="Source Sans Pro"/>
          <a:ea typeface="+mn-ea"/>
          <a:cs typeface="Source Sans Pro"/>
        </a:defRPr>
      </a:lvl4pPr>
      <a:lvl5pPr marL="1828800" indent="0" algn="l" defTabSz="457200" rtl="0" eaLnBrk="1" latinLnBrk="0" hangingPunct="1">
        <a:spcBef>
          <a:spcPct val="20000"/>
        </a:spcBef>
        <a:buFont typeface="Arial"/>
        <a:buNone/>
        <a:defRPr sz="2000" kern="1200">
          <a:solidFill>
            <a:schemeClr val="tx2"/>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973654"/>
            <a:ext cx="28803600" cy="3094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78284" y="7758478"/>
            <a:ext cx="28047031" cy="53463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78284" y="13347700"/>
            <a:ext cx="28047031" cy="766763"/>
          </a:xfrm>
          <a:prstGeom prst="rect">
            <a:avLst/>
          </a:prstGeom>
        </p:spPr>
        <p:txBody>
          <a:bodyPr vert="horz" lIns="91440" tIns="45720" rIns="91440" bIns="45720" rtlCol="0" anchor="ctr"/>
          <a:lstStyle>
            <a:lvl1pPr algn="l">
              <a:defRPr sz="2800">
                <a:solidFill>
                  <a:srgbClr val="008CD2"/>
                </a:solidFill>
                <a:latin typeface="Source Sans Pro Semibold"/>
                <a:cs typeface="Source Sans Pro Semibold"/>
              </a:defRPr>
            </a:lvl1pPr>
          </a:lstStyle>
          <a:p>
            <a:r>
              <a:rPr lang="en-GB"/>
              <a:t>evidentlycochrane.org</a:t>
            </a:r>
            <a:endParaRPr lang="en-US" dirty="0"/>
          </a:p>
        </p:txBody>
      </p:sp>
      <p:pic>
        <p:nvPicPr>
          <p:cNvPr id="10" name="Picture 9" descr="UKBA15 Health awar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135" y="5156777"/>
            <a:ext cx="2632105" cy="2632105"/>
          </a:xfrm>
          <a:prstGeom prst="rect">
            <a:avLst/>
          </a:prstGeom>
        </p:spPr>
      </p:pic>
      <p:pic>
        <p:nvPicPr>
          <p:cNvPr id="12" name="Picture 11" descr="EvidentlyCochrane_white_logo_Apr20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615" y="5666960"/>
            <a:ext cx="7680960" cy="1813560"/>
          </a:xfrm>
          <a:prstGeom prst="rect">
            <a:avLst/>
          </a:prstGeom>
        </p:spPr>
      </p:pic>
      <p:pic>
        <p:nvPicPr>
          <p:cNvPr id="13" name="Picture 12" descr="Cochrane_ALLwhite_data _lines_RG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4081" y="4629848"/>
            <a:ext cx="1096364" cy="3779042"/>
          </a:xfrm>
          <a:prstGeom prst="rect">
            <a:avLst/>
          </a:prstGeom>
        </p:spPr>
      </p:pic>
      <p:pic>
        <p:nvPicPr>
          <p:cNvPr id="14" name="Picture 13" descr="Cochrane_UK_white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3218" y="6492968"/>
            <a:ext cx="2904744" cy="987552"/>
          </a:xfrm>
          <a:prstGeom prst="rect">
            <a:avLst/>
          </a:prstGeom>
        </p:spPr>
      </p:pic>
      <p:sp>
        <p:nvSpPr>
          <p:cNvPr id="15" name="TextBox 14"/>
          <p:cNvSpPr txBox="1"/>
          <p:nvPr/>
        </p:nvSpPr>
        <p:spPr>
          <a:xfrm>
            <a:off x="21843218" y="5517805"/>
            <a:ext cx="3258606" cy="553998"/>
          </a:xfrm>
          <a:prstGeom prst="rect">
            <a:avLst/>
          </a:prstGeom>
          <a:noFill/>
        </p:spPr>
        <p:txBody>
          <a:bodyPr wrap="square" rtlCol="0">
            <a:spAutoFit/>
          </a:bodyPr>
          <a:lstStyle/>
          <a:p>
            <a:r>
              <a:rPr lang="en-US" sz="3000" dirty="0">
                <a:solidFill>
                  <a:schemeClr val="bg1"/>
                </a:solidFill>
                <a:latin typeface="Source Sans Pro"/>
                <a:cs typeface="Source Sans Pro"/>
              </a:rPr>
              <a:t>Supported by</a:t>
            </a:r>
          </a:p>
        </p:txBody>
      </p:sp>
    </p:spTree>
    <p:extLst>
      <p:ext uri="{BB962C8B-B14F-4D97-AF65-F5344CB8AC3E}">
        <p14:creationId xmlns:p14="http://schemas.microsoft.com/office/powerpoint/2010/main" val="98038888"/>
      </p:ext>
    </p:extLst>
  </p:cSld>
  <p:clrMap bg1="lt1" tx1="dk1" bg2="lt2" tx2="dk2" accent1="accent1" accent2="accent2" accent3="accent3" accent4="accent4" accent5="accent5" accent6="accent6" hlink="hlink" folHlink="folHlink"/>
  <p:sldLayoutIdLst>
    <p:sldLayoutId id="2147483658" r:id="rId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2pPr>
      <a:lvl3pPr marL="11430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3pPr>
      <a:lvl4pPr marL="16002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4pPr>
      <a:lvl5pPr marL="2057400" indent="-228600" algn="l" defTabSz="457200" rtl="0" eaLnBrk="1" latinLnBrk="0" hangingPunct="1">
        <a:spcBef>
          <a:spcPct val="20000"/>
        </a:spcBef>
        <a:buFont typeface="Arial"/>
        <a:buChar char="»"/>
        <a:defRPr sz="2800" kern="1200">
          <a:solidFill>
            <a:schemeClr val="tx2"/>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esterni, bicicletta&#10;&#10;Descrizione generata con affidabilità molto elevata">
            <a:extLst>
              <a:ext uri="{FF2B5EF4-FFF2-40B4-BE49-F238E27FC236}">
                <a16:creationId xmlns:a16="http://schemas.microsoft.com/office/drawing/2014/main" id="{4DCA8709-7129-418B-BAC9-E84D50615602}"/>
              </a:ext>
            </a:extLst>
          </p:cNvPr>
          <p:cNvPicPr>
            <a:picLocks noChangeAspect="1"/>
          </p:cNvPicPr>
          <p:nvPr/>
        </p:nvPicPr>
        <p:blipFill rotWithShape="1">
          <a:blip r:embed="rId2">
            <a:duotone>
              <a:schemeClr val="accent6">
                <a:shade val="45000"/>
                <a:satMod val="135000"/>
              </a:schemeClr>
              <a:prstClr val="white"/>
            </a:duotone>
            <a:alphaModFix amt="70000"/>
          </a:blip>
          <a:srcRect t="43726" b="-138"/>
          <a:stretch/>
        </p:blipFill>
        <p:spPr>
          <a:xfrm>
            <a:off x="0" y="3007394"/>
            <a:ext cx="28803600" cy="11415713"/>
          </a:xfrm>
          <a:prstGeom prst="rect">
            <a:avLst/>
          </a:prstGeom>
        </p:spPr>
      </p:pic>
      <p:sp>
        <p:nvSpPr>
          <p:cNvPr id="10" name="Title 1"/>
          <p:cNvSpPr txBox="1">
            <a:spLocks/>
          </p:cNvSpPr>
          <p:nvPr/>
        </p:nvSpPr>
        <p:spPr>
          <a:xfrm>
            <a:off x="2991836" y="2518546"/>
            <a:ext cx="21357535" cy="1088560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dirty="0"/>
          </a:p>
          <a:p>
            <a:pPr algn="l"/>
            <a:r>
              <a:rPr lang="fr-FR" sz="5400" b="1" dirty="0">
                <a:solidFill>
                  <a:schemeClr val="accent1"/>
                </a:solidFill>
                <a:latin typeface="Source Sans Pro"/>
                <a:cs typeface="+mn-cs"/>
              </a:rPr>
              <a:t>Il demeure incertain si le </a:t>
            </a:r>
            <a:r>
              <a:rPr lang="fr-FR" sz="5400" b="1" dirty="0" err="1">
                <a:solidFill>
                  <a:schemeClr val="accent1"/>
                </a:solidFill>
                <a:latin typeface="Source Sans Pro"/>
                <a:cs typeface="+mn-cs"/>
              </a:rPr>
              <a:t>modafinil</a:t>
            </a:r>
            <a:r>
              <a:rPr lang="fr-FR" sz="5400" b="1" dirty="0">
                <a:solidFill>
                  <a:schemeClr val="accent1"/>
                </a:solidFill>
                <a:latin typeface="Source Sans Pro"/>
                <a:cs typeface="+mn-cs"/>
              </a:rPr>
              <a:t>, les exercices de respiration, les exercices avec poids ou la stimulation cérébrale magnétique sont sans danger et efficaces dans l’amélioration des plaintes de fatigue chez les personnes atteintes de sclérose latérale amyotrophique (maladie aussi connue sous le nom de « maladie du motoneurone »). </a:t>
            </a:r>
            <a:r>
              <a:rPr lang="fr-FR" sz="5400" b="1" dirty="0">
                <a:solidFill>
                  <a:srgbClr val="FF0000"/>
                </a:solidFill>
                <a:latin typeface="Source Sans Pro"/>
                <a:cs typeface="+mn-cs"/>
              </a:rPr>
              <a:t>MANQUE DE PREUVE</a:t>
            </a:r>
            <a:r>
              <a:rPr lang="fr-FR" sz="5400" b="1" dirty="0">
                <a:solidFill>
                  <a:schemeClr val="accent1"/>
                </a:solidFill>
                <a:latin typeface="Source Sans Pro"/>
                <a:cs typeface="+mn-cs"/>
              </a:rPr>
              <a:t/>
            </a:r>
            <a:br>
              <a:rPr lang="fr-FR" sz="5400" b="1" dirty="0">
                <a:solidFill>
                  <a:schemeClr val="accent1"/>
                </a:solidFill>
                <a:latin typeface="Source Sans Pro"/>
                <a:cs typeface="+mn-cs"/>
              </a:rPr>
            </a:br>
            <a:r>
              <a:rPr lang="fr-FR" sz="5400" b="1" dirty="0">
                <a:solidFill>
                  <a:schemeClr val="accent1"/>
                </a:solidFill>
                <a:latin typeface="Source Sans Pro"/>
                <a:cs typeface="+mn-cs"/>
              </a:rPr>
              <a:t/>
            </a:r>
            <a:br>
              <a:rPr lang="fr-FR" sz="5400" b="1" dirty="0">
                <a:solidFill>
                  <a:schemeClr val="accent1"/>
                </a:solidFill>
                <a:latin typeface="Source Sans Pro"/>
                <a:cs typeface="+mn-cs"/>
              </a:rPr>
            </a:br>
            <a:r>
              <a:rPr lang="fr-FR" sz="5400" b="1" dirty="0">
                <a:solidFill>
                  <a:schemeClr val="accent1"/>
                </a:solidFill>
                <a:latin typeface="Source Sans Pro"/>
                <a:cs typeface="+mn-cs"/>
              </a:rPr>
              <a:t>Revue Cochrane ; 4 études avec 86 personnes atteintes de sclérose latérale amyotrophique, comparant des traitements pharmacologiques et non </a:t>
            </a:r>
            <a:r>
              <a:rPr lang="fr-FR" sz="5400" b="1">
                <a:solidFill>
                  <a:schemeClr val="accent1"/>
                </a:solidFill>
                <a:latin typeface="Source Sans Pro"/>
                <a:cs typeface="+mn-cs"/>
              </a:rPr>
              <a:t>pharmacologiques au </a:t>
            </a:r>
            <a:r>
              <a:rPr lang="fr-FR" sz="5400" b="1" dirty="0">
                <a:solidFill>
                  <a:schemeClr val="accent1"/>
                </a:solidFill>
                <a:latin typeface="Source Sans Pro"/>
                <a:cs typeface="+mn-cs"/>
              </a:rPr>
              <a:t>placebo.</a:t>
            </a:r>
            <a:br>
              <a:rPr lang="fr-FR" sz="5400" b="1" dirty="0">
                <a:solidFill>
                  <a:schemeClr val="accent1"/>
                </a:solidFill>
                <a:latin typeface="Source Sans Pro"/>
                <a:cs typeface="+mn-cs"/>
              </a:rPr>
            </a:br>
            <a:r>
              <a:rPr lang="fr-FR" sz="5400" b="1" dirty="0">
                <a:solidFill>
                  <a:schemeClr val="accent1"/>
                </a:solidFill>
                <a:latin typeface="Source Sans Pro"/>
                <a:cs typeface="+mn-cs"/>
              </a:rPr>
              <a:t/>
            </a:r>
            <a:br>
              <a:rPr lang="fr-FR" sz="5400" b="1" dirty="0">
                <a:solidFill>
                  <a:schemeClr val="accent1"/>
                </a:solidFill>
                <a:latin typeface="Source Sans Pro"/>
                <a:cs typeface="+mn-cs"/>
              </a:rPr>
            </a:br>
            <a:r>
              <a:rPr lang="fr-FR" sz="5400" b="1" dirty="0">
                <a:solidFill>
                  <a:schemeClr val="accent1"/>
                </a:solidFill>
                <a:latin typeface="Source Sans Pro"/>
              </a:rPr>
              <a:t>Revue Cochrane par </a:t>
            </a:r>
            <a:r>
              <a:rPr lang="fr-FR" sz="5400" b="1" dirty="0">
                <a:solidFill>
                  <a:schemeClr val="accent1"/>
                </a:solidFill>
                <a:latin typeface="Source Sans Pro"/>
                <a:cs typeface="+mn-cs"/>
              </a:rPr>
              <a:t>: Cochrane </a:t>
            </a:r>
            <a:r>
              <a:rPr lang="fr-FR" sz="5400" b="1" dirty="0" err="1">
                <a:solidFill>
                  <a:schemeClr val="accent1"/>
                </a:solidFill>
                <a:latin typeface="Source Sans Pro"/>
                <a:cs typeface="+mn-cs"/>
              </a:rPr>
              <a:t>Neuromuscular</a:t>
            </a:r>
            <a:endParaRPr lang="en-US" sz="5400" b="1" dirty="0">
              <a:solidFill>
                <a:schemeClr val="accent1"/>
              </a:solidFill>
              <a:latin typeface="Source Sans Pro"/>
              <a:cs typeface="+mn-cs"/>
            </a:endParaRPr>
          </a:p>
        </p:txBody>
      </p:sp>
      <p:sp>
        <p:nvSpPr>
          <p:cNvPr id="11" name="Date Placeholder 1"/>
          <p:cNvSpPr txBox="1">
            <a:spLocks/>
          </p:cNvSpPr>
          <p:nvPr/>
        </p:nvSpPr>
        <p:spPr>
          <a:xfrm>
            <a:off x="486303" y="13404149"/>
            <a:ext cx="28047031" cy="766763"/>
          </a:xfrm>
          <a:prstGeom prst="rect">
            <a:avLst/>
          </a:prstGeom>
        </p:spPr>
        <p:txBody>
          <a:bodyPr/>
          <a:lstStyle>
            <a:defPPr>
              <a:defRPr lang="en-US"/>
            </a:defPPr>
            <a:lvl1pPr marL="0" algn="l" defTabSz="1234440" rtl="0" eaLnBrk="1" latinLnBrk="0" hangingPunct="1">
              <a:defRPr sz="4900" kern="1200">
                <a:solidFill>
                  <a:schemeClr val="tx1"/>
                </a:solidFill>
                <a:latin typeface="+mn-lt"/>
                <a:ea typeface="+mn-ea"/>
                <a:cs typeface="+mn-cs"/>
              </a:defRPr>
            </a:lvl1pPr>
            <a:lvl2pPr marL="1234440" algn="l" defTabSz="1234440" rtl="0" eaLnBrk="1" latinLnBrk="0" hangingPunct="1">
              <a:defRPr sz="4900" kern="1200">
                <a:solidFill>
                  <a:schemeClr val="tx1"/>
                </a:solidFill>
                <a:latin typeface="+mn-lt"/>
                <a:ea typeface="+mn-ea"/>
                <a:cs typeface="+mn-cs"/>
              </a:defRPr>
            </a:lvl2pPr>
            <a:lvl3pPr marL="2468880" algn="l" defTabSz="1234440" rtl="0" eaLnBrk="1" latinLnBrk="0" hangingPunct="1">
              <a:defRPr sz="4900" kern="1200">
                <a:solidFill>
                  <a:schemeClr val="tx1"/>
                </a:solidFill>
                <a:latin typeface="+mn-lt"/>
                <a:ea typeface="+mn-ea"/>
                <a:cs typeface="+mn-cs"/>
              </a:defRPr>
            </a:lvl3pPr>
            <a:lvl4pPr marL="3703320" algn="l" defTabSz="1234440" rtl="0" eaLnBrk="1" latinLnBrk="0" hangingPunct="1">
              <a:defRPr sz="4900" kern="1200">
                <a:solidFill>
                  <a:schemeClr val="tx1"/>
                </a:solidFill>
                <a:latin typeface="+mn-lt"/>
                <a:ea typeface="+mn-ea"/>
                <a:cs typeface="+mn-cs"/>
              </a:defRPr>
            </a:lvl4pPr>
            <a:lvl5pPr marL="4937760" algn="l" defTabSz="1234440" rtl="0" eaLnBrk="1" latinLnBrk="0" hangingPunct="1">
              <a:defRPr sz="4900" kern="1200">
                <a:solidFill>
                  <a:schemeClr val="tx1"/>
                </a:solidFill>
                <a:latin typeface="+mn-lt"/>
                <a:ea typeface="+mn-ea"/>
                <a:cs typeface="+mn-cs"/>
              </a:defRPr>
            </a:lvl5pPr>
            <a:lvl6pPr marL="6172200" algn="l" defTabSz="1234440" rtl="0" eaLnBrk="1" latinLnBrk="0" hangingPunct="1">
              <a:defRPr sz="4900" kern="1200">
                <a:solidFill>
                  <a:schemeClr val="tx1"/>
                </a:solidFill>
                <a:latin typeface="+mn-lt"/>
                <a:ea typeface="+mn-ea"/>
                <a:cs typeface="+mn-cs"/>
              </a:defRPr>
            </a:lvl6pPr>
            <a:lvl7pPr marL="7406640" algn="l" defTabSz="1234440" rtl="0" eaLnBrk="1" latinLnBrk="0" hangingPunct="1">
              <a:defRPr sz="4900" kern="1200">
                <a:solidFill>
                  <a:schemeClr val="tx1"/>
                </a:solidFill>
                <a:latin typeface="+mn-lt"/>
                <a:ea typeface="+mn-ea"/>
                <a:cs typeface="+mn-cs"/>
              </a:defRPr>
            </a:lvl7pPr>
            <a:lvl8pPr marL="8641080" algn="l" defTabSz="1234440" rtl="0" eaLnBrk="1" latinLnBrk="0" hangingPunct="1">
              <a:defRPr sz="4900" kern="1200">
                <a:solidFill>
                  <a:schemeClr val="tx1"/>
                </a:solidFill>
                <a:latin typeface="+mn-lt"/>
                <a:ea typeface="+mn-ea"/>
                <a:cs typeface="+mn-cs"/>
              </a:defRPr>
            </a:lvl8pPr>
            <a:lvl9pPr marL="9875520" algn="l" defTabSz="1234440" rtl="0" eaLnBrk="1" latinLnBrk="0" hangingPunct="1">
              <a:defRPr sz="4900" kern="1200">
                <a:solidFill>
                  <a:schemeClr val="tx1"/>
                </a:solidFill>
                <a:latin typeface="+mn-lt"/>
                <a:ea typeface="+mn-ea"/>
                <a:cs typeface="+mn-cs"/>
              </a:defRPr>
            </a:lvl9pPr>
          </a:lstStyle>
          <a:p>
            <a:r>
              <a:rPr lang="en-GB" sz="3500" b="1" smtClean="0">
                <a:solidFill>
                  <a:schemeClr val="accent1"/>
                </a:solidFill>
                <a:latin typeface="Source Sans Pro"/>
              </a:rPr>
              <a:t>rehabilitation.cochrane.org |  </a:t>
            </a:r>
            <a:r>
              <a:rPr lang="en-GB" sz="3500" b="1" dirty="0">
                <a:solidFill>
                  <a:schemeClr val="accent1"/>
                </a:solidFill>
                <a:latin typeface="Source Sans Pro"/>
              </a:rPr>
              <a:t>#</a:t>
            </a:r>
            <a:r>
              <a:rPr lang="en-GB" sz="3500" b="1" dirty="0" err="1">
                <a:solidFill>
                  <a:schemeClr val="accent1"/>
                </a:solidFill>
                <a:latin typeface="Source Sans Pro"/>
              </a:rPr>
              <a:t>CochraneEvidence</a:t>
            </a:r>
            <a:r>
              <a:rPr lang="en-GB" sz="3500" b="1" dirty="0">
                <a:solidFill>
                  <a:schemeClr val="accent1"/>
                </a:solidFill>
                <a:latin typeface="Source Sans Pro"/>
              </a:rPr>
              <a:t> </a:t>
            </a:r>
            <a:r>
              <a:rPr lang="en-GB" sz="3600" b="1" dirty="0">
                <a:solidFill>
                  <a:schemeClr val="accent1"/>
                </a:solidFill>
                <a:latin typeface="Source Sans Pro"/>
              </a:rPr>
              <a:t>http://</a:t>
            </a:r>
            <a:r>
              <a:rPr lang="en-GB" sz="3600" b="1" dirty="0">
                <a:solidFill>
                  <a:schemeClr val="accent1"/>
                </a:solidFill>
                <a:latin typeface="Source Sans Pro"/>
              </a:rPr>
              <a:t>bit.ly/2DmfI4k |  </a:t>
            </a:r>
            <a:r>
              <a:rPr lang="en-GB" sz="3600" b="1" dirty="0" err="1">
                <a:solidFill>
                  <a:schemeClr val="accent1"/>
                </a:solidFill>
                <a:latin typeface="Source Sans Pro"/>
              </a:rPr>
              <a:t>Traduit</a:t>
            </a:r>
            <a:r>
              <a:rPr lang="en-GB" sz="3600" b="1" dirty="0">
                <a:solidFill>
                  <a:schemeClr val="accent1"/>
                </a:solidFill>
                <a:latin typeface="Source Sans Pro"/>
              </a:rPr>
              <a:t> par Cochrane </a:t>
            </a:r>
            <a:r>
              <a:rPr lang="en-GB" sz="3600" b="1" dirty="0" err="1">
                <a:solidFill>
                  <a:schemeClr val="accent1"/>
                </a:solidFill>
                <a:latin typeface="Source Sans Pro"/>
              </a:rPr>
              <a:t>Belgique</a:t>
            </a:r>
            <a:endParaRPr lang="en-US" sz="3500" b="1" dirty="0">
              <a:solidFill>
                <a:schemeClr val="accent1"/>
              </a:solidFill>
              <a:latin typeface="Source Sans Pro"/>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40" t="17323" r="-874" b="16302"/>
          <a:stretch/>
        </p:blipFill>
        <p:spPr>
          <a:xfrm>
            <a:off x="23792352" y="2979361"/>
            <a:ext cx="5011247" cy="11415714"/>
          </a:xfrm>
          <a:prstGeom prst="rect">
            <a:avLst/>
          </a:prstGeom>
        </p:spPr>
      </p:pic>
      <p:sp>
        <p:nvSpPr>
          <p:cNvPr id="15" name="TextBox 14"/>
          <p:cNvSpPr txBox="1"/>
          <p:nvPr/>
        </p:nvSpPr>
        <p:spPr>
          <a:xfrm>
            <a:off x="8149161" y="464783"/>
            <a:ext cx="18634241" cy="1938992"/>
          </a:xfrm>
          <a:prstGeom prst="rect">
            <a:avLst/>
          </a:prstGeom>
          <a:noFill/>
        </p:spPr>
        <p:txBody>
          <a:bodyPr wrap="square" rtlCol="0">
            <a:spAutoFit/>
          </a:bodyPr>
          <a:lstStyle/>
          <a:p>
            <a:r>
              <a:rPr lang="fr-FR" sz="6000" b="1" dirty="0">
                <a:solidFill>
                  <a:schemeClr val="tx2"/>
                </a:solidFill>
                <a:latin typeface="Source Sans Pro Semibold" charset="0"/>
              </a:rPr>
              <a:t>Traitement de la fatigue dans la sclérose latérale amyotrophique/maladie du motoneurone</a:t>
            </a:r>
            <a:endParaRPr lang="en-US" sz="6000" b="1" dirty="0">
              <a:solidFill>
                <a:schemeClr val="tx2"/>
              </a:solidFill>
              <a:latin typeface="Source Sans Pro Semibold" charset="0"/>
            </a:endParaRPr>
          </a:p>
        </p:txBody>
      </p:sp>
      <p:pic>
        <p:nvPicPr>
          <p:cNvPr id="3" name="Immagine 2">
            <a:extLst>
              <a:ext uri="{FF2B5EF4-FFF2-40B4-BE49-F238E27FC236}">
                <a16:creationId xmlns:a16="http://schemas.microsoft.com/office/drawing/2014/main" id="{000965FB-BE72-4B00-90D4-50194C3D7D77}"/>
              </a:ext>
            </a:extLst>
          </p:cNvPr>
          <p:cNvPicPr>
            <a:picLocks noChangeAspect="1"/>
          </p:cNvPicPr>
          <p:nvPr/>
        </p:nvPicPr>
        <p:blipFill>
          <a:blip r:embed="rId4"/>
          <a:stretch>
            <a:fillRect/>
          </a:stretch>
        </p:blipFill>
        <p:spPr>
          <a:xfrm>
            <a:off x="486303" y="601114"/>
            <a:ext cx="6325314" cy="1635641"/>
          </a:xfrm>
          <a:prstGeom prst="rect">
            <a:avLst/>
          </a:prstGeom>
        </p:spPr>
      </p:pic>
      <p:pic>
        <p:nvPicPr>
          <p:cNvPr id="12" name="Picture 1" descr="icons.png">
            <a:extLst>
              <a:ext uri="{FF2B5EF4-FFF2-40B4-BE49-F238E27FC236}">
                <a16:creationId xmlns:a16="http://schemas.microsoft.com/office/drawing/2014/main" id="{FE52A979-1F4F-4054-BE30-6F00A70AAD03}"/>
              </a:ext>
            </a:extLst>
          </p:cNvPr>
          <p:cNvPicPr>
            <a:picLocks noChangeAspect="1"/>
          </p:cNvPicPr>
          <p:nvPr/>
        </p:nvPicPr>
        <p:blipFill rotWithShape="1">
          <a:blip r:embed="rId5">
            <a:extLst>
              <a:ext uri="{28A0092B-C50C-407E-A947-70E740481C1C}">
                <a14:useLocalDpi xmlns:a14="http://schemas.microsoft.com/office/drawing/2010/main" val="0"/>
              </a:ext>
            </a:extLst>
          </a:blip>
          <a:srcRect l="27482" t="82084" r="52938"/>
          <a:stretch/>
        </p:blipFill>
        <p:spPr>
          <a:xfrm flipV="1">
            <a:off x="762654" y="4611364"/>
            <a:ext cx="1615457" cy="1410866"/>
          </a:xfrm>
          <a:prstGeom prst="rect">
            <a:avLst/>
          </a:prstGeom>
        </p:spPr>
      </p:pic>
      <p:pic>
        <p:nvPicPr>
          <p:cNvPr id="13" name="Picture 15" descr="icons.png">
            <a:extLst>
              <a:ext uri="{FF2B5EF4-FFF2-40B4-BE49-F238E27FC236}">
                <a16:creationId xmlns:a16="http://schemas.microsoft.com/office/drawing/2014/main" id="{0C6BE693-07E1-4064-8F61-136C47AE21AC}"/>
              </a:ext>
            </a:extLst>
          </p:cNvPr>
          <p:cNvPicPr>
            <a:picLocks noChangeAspect="1"/>
          </p:cNvPicPr>
          <p:nvPr/>
        </p:nvPicPr>
        <p:blipFill rotWithShape="1">
          <a:blip r:embed="rId5">
            <a:extLst>
              <a:ext uri="{28A0092B-C50C-407E-A947-70E740481C1C}">
                <a14:useLocalDpi xmlns:a14="http://schemas.microsoft.com/office/drawing/2010/main" val="0"/>
              </a:ext>
            </a:extLst>
          </a:blip>
          <a:srcRect l="80420" t="54232" r="-1572" b="25327"/>
          <a:stretch/>
        </p:blipFill>
        <p:spPr>
          <a:xfrm>
            <a:off x="613725" y="8804972"/>
            <a:ext cx="1764386" cy="1627404"/>
          </a:xfrm>
          <a:prstGeom prst="rect">
            <a:avLst/>
          </a:prstGeom>
        </p:spPr>
      </p:pic>
    </p:spTree>
    <p:extLst>
      <p:ext uri="{BB962C8B-B14F-4D97-AF65-F5344CB8AC3E}">
        <p14:creationId xmlns:p14="http://schemas.microsoft.com/office/powerpoint/2010/main" val="1297216412"/>
      </p:ext>
    </p:extLst>
  </p:cSld>
  <p:clrMapOvr>
    <a:masterClrMapping/>
  </p:clrMapOvr>
</p:sld>
</file>

<file path=ppt/theme/theme1.xml><?xml version="1.0" encoding="utf-8"?>
<a:theme xmlns:a="http://schemas.openxmlformats.org/drawingml/2006/main" name="Blogshot Final blogshot template_June 2015[2]">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3417D7B-E525-5A4A-B1A9-F5CA81A19DA5}" vid="{7EB2B286-E2FC-9B42-B42C-F15CB152B0D7}"/>
    </a:ext>
  </a:extLst>
</a:theme>
</file>

<file path=ppt/theme/theme2.xml><?xml version="1.0" encoding="utf-8"?>
<a:theme xmlns:a="http://schemas.openxmlformats.org/drawingml/2006/main" name="Custom Desig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3417D7B-E525-5A4A-B1A9-F5CA81A19DA5}" vid="{6BE35246-4F61-114A-AEDD-9E703D94BD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0FEFC242C844E96CCF27BEBD14073" ma:contentTypeVersion="9" ma:contentTypeDescription="Een nieuw document maken." ma:contentTypeScope="" ma:versionID="fff8589a2a95601d7550dc54051f4a49">
  <xsd:schema xmlns:xsd="http://www.w3.org/2001/XMLSchema" xmlns:xs="http://www.w3.org/2001/XMLSchema" xmlns:p="http://schemas.microsoft.com/office/2006/metadata/properties" xmlns:ns2="64a9bb7f-4922-488e-a180-a0666a55bbca" xmlns:ns3="48d5435d-9344-4350-86dd-f67a31f71b9f" targetNamespace="http://schemas.microsoft.com/office/2006/metadata/properties" ma:root="true" ma:fieldsID="32364c4953a026ea5920cd0d361c815e" ns2:_="" ns3:_="">
    <xsd:import namespace="64a9bb7f-4922-488e-a180-a0666a55bbca"/>
    <xsd:import namespace="48d5435d-9344-4350-86dd-f67a31f71b9f"/>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9bb7f-4922-488e-a180-a0666a55bbc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d5435d-9344-4350-86dd-f67a31f71b9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35DF0-BD91-4CC3-9E89-0B9E860AD9A4}"/>
</file>

<file path=customXml/itemProps2.xml><?xml version="1.0" encoding="utf-8"?>
<ds:datastoreItem xmlns:ds="http://schemas.openxmlformats.org/officeDocument/2006/customXml" ds:itemID="{D8120180-50E8-4E91-BE18-FC10BDCA9FEC}"/>
</file>

<file path=customXml/itemProps3.xml><?xml version="1.0" encoding="utf-8"?>
<ds:datastoreItem xmlns:ds="http://schemas.openxmlformats.org/officeDocument/2006/customXml" ds:itemID="{C55DCDC6-A443-4763-A027-26B7743397B8}"/>
</file>

<file path=docProps/app.xml><?xml version="1.0" encoding="utf-8"?>
<Properties xmlns="http://schemas.openxmlformats.org/officeDocument/2006/extended-properties" xmlns:vt="http://schemas.openxmlformats.org/officeDocument/2006/docPropsVTypes">
  <Template>Cochrane_cyan_blogshot_template</Template>
  <TotalTime>16</TotalTime>
  <Words>72</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Source Sans Pro</vt:lpstr>
      <vt:lpstr>Source Sans Pro Semibold</vt:lpstr>
      <vt:lpstr>Blogshot Final blogshot template_June 2015[2]</vt:lpstr>
      <vt:lpstr>Custom Design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SIOM 2016</dc:creator>
  <cp:keywords/>
  <dc:description/>
  <cp:lastModifiedBy>Trudy Bekkering</cp:lastModifiedBy>
  <cp:revision>38</cp:revision>
  <dcterms:created xsi:type="dcterms:W3CDTF">2017-11-28T12:08:06Z</dcterms:created>
  <dcterms:modified xsi:type="dcterms:W3CDTF">2018-06-22T13:24:03Z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0x0101008C20FEFC242C844E96CCF27BEBD14073</vt:lpwstr>
  </property>
</Properties>
</file>